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2" r:id="rId6"/>
    <p:sldId id="268" r:id="rId7"/>
    <p:sldId id="273" r:id="rId8"/>
    <p:sldId id="275" r:id="rId9"/>
    <p:sldId id="278" r:id="rId10"/>
    <p:sldId id="272" r:id="rId11"/>
    <p:sldId id="279" r:id="rId12"/>
    <p:sldId id="282" r:id="rId13"/>
    <p:sldId id="283" r:id="rId14"/>
    <p:sldId id="286" r:id="rId15"/>
    <p:sldId id="284" r:id="rId16"/>
    <p:sldId id="285" r:id="rId17"/>
    <p:sldId id="281" r:id="rId18"/>
    <p:sldId id="280" r:id="rId1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DB7F8F-FF70-4DA9-874E-BDEC6262D4B9}"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sv-SE"/>
        </a:p>
      </dgm:t>
    </dgm:pt>
    <dgm:pt modelId="{EB47AAAC-BF9B-4354-A402-A09F7470D697}">
      <dgm:prSet phldrT="[Text]"/>
      <dgm:spPr/>
      <dgm:t>
        <a:bodyPr/>
        <a:lstStyle/>
        <a:p>
          <a:r>
            <a:rPr lang="sv-SE" dirty="0" smtClean="0"/>
            <a:t>2015</a:t>
          </a:r>
          <a:br>
            <a:rPr lang="sv-SE" dirty="0" smtClean="0"/>
          </a:br>
          <a:r>
            <a:rPr lang="sv-SE" dirty="0" smtClean="0"/>
            <a:t>Stabilt medellag</a:t>
          </a:r>
          <a:endParaRPr lang="sv-SE" dirty="0"/>
        </a:p>
      </dgm:t>
    </dgm:pt>
    <dgm:pt modelId="{63E48860-3812-4C9E-92E0-627383BABD3F}" type="parTrans" cxnId="{78E81010-C74D-4FD5-8AEA-ABD211096D1D}">
      <dgm:prSet/>
      <dgm:spPr/>
      <dgm:t>
        <a:bodyPr/>
        <a:lstStyle/>
        <a:p>
          <a:endParaRPr lang="sv-SE"/>
        </a:p>
      </dgm:t>
    </dgm:pt>
    <dgm:pt modelId="{0AA086D4-BE26-4EB9-B846-179A229BAFB3}" type="sibTrans" cxnId="{78E81010-C74D-4FD5-8AEA-ABD211096D1D}">
      <dgm:prSet/>
      <dgm:spPr/>
      <dgm:t>
        <a:bodyPr/>
        <a:lstStyle/>
        <a:p>
          <a:endParaRPr lang="sv-SE"/>
        </a:p>
      </dgm:t>
    </dgm:pt>
    <dgm:pt modelId="{A19E36C8-E9EE-48C6-BAAC-0044976BA973}">
      <dgm:prSet phldrT="[Text]"/>
      <dgm:spPr/>
      <dgm:t>
        <a:bodyPr/>
        <a:lstStyle/>
        <a:p>
          <a:r>
            <a:rPr lang="sv-SE" dirty="0" smtClean="0"/>
            <a:t>2016</a:t>
          </a:r>
          <a:br>
            <a:rPr lang="sv-SE" dirty="0" smtClean="0"/>
          </a:br>
          <a:r>
            <a:rPr lang="sv-SE" dirty="0" smtClean="0"/>
            <a:t>Nivåanpassning</a:t>
          </a:r>
        </a:p>
        <a:p>
          <a:r>
            <a:rPr lang="sv-SE" dirty="0" smtClean="0"/>
            <a:t>Känna på svår och lätt nivå</a:t>
          </a:r>
          <a:endParaRPr lang="sv-SE" dirty="0"/>
        </a:p>
      </dgm:t>
    </dgm:pt>
    <dgm:pt modelId="{728FCEA9-9E38-448F-9AED-28B6F4E03089}" type="parTrans" cxnId="{B8943FD1-2AE4-4170-A902-21D06485FDF5}">
      <dgm:prSet/>
      <dgm:spPr/>
      <dgm:t>
        <a:bodyPr/>
        <a:lstStyle/>
        <a:p>
          <a:endParaRPr lang="sv-SE"/>
        </a:p>
      </dgm:t>
    </dgm:pt>
    <dgm:pt modelId="{1A720260-974B-4485-A105-9BDEECB8D490}" type="sibTrans" cxnId="{B8943FD1-2AE4-4170-A902-21D06485FDF5}">
      <dgm:prSet/>
      <dgm:spPr/>
      <dgm:t>
        <a:bodyPr/>
        <a:lstStyle/>
        <a:p>
          <a:endParaRPr lang="sv-SE"/>
        </a:p>
      </dgm:t>
    </dgm:pt>
    <dgm:pt modelId="{1CE297AA-F1A0-4117-AA1E-08B1098DF7C7}">
      <dgm:prSet phldrT="[Text]" custT="1"/>
      <dgm:spPr/>
      <dgm:t>
        <a:bodyPr/>
        <a:lstStyle/>
        <a:p>
          <a:r>
            <a:rPr lang="sv-SE" sz="1400" dirty="0" smtClean="0"/>
            <a:t>2017</a:t>
          </a:r>
          <a:br>
            <a:rPr lang="sv-SE" sz="1400" dirty="0" smtClean="0"/>
          </a:br>
          <a:r>
            <a:rPr lang="sv-SE" sz="1400" dirty="0" smtClean="0"/>
            <a:t>Fortsatt nivåanpassning</a:t>
          </a:r>
        </a:p>
        <a:p>
          <a:r>
            <a:rPr lang="sv-SE" sz="1400" dirty="0" smtClean="0"/>
            <a:t>Effektivare träningar</a:t>
          </a:r>
          <a:br>
            <a:rPr lang="sv-SE" sz="1400" dirty="0" smtClean="0"/>
          </a:br>
          <a:r>
            <a:rPr lang="sv-SE" sz="1400" dirty="0" smtClean="0"/>
            <a:t/>
          </a:r>
          <a:br>
            <a:rPr lang="sv-SE" sz="1400" dirty="0" smtClean="0"/>
          </a:br>
          <a:r>
            <a:rPr lang="sv-SE" sz="1400" dirty="0" smtClean="0"/>
            <a:t>Tillhöra</a:t>
          </a:r>
          <a:br>
            <a:rPr lang="sv-SE" sz="1400" dirty="0" smtClean="0"/>
          </a:br>
          <a:r>
            <a:rPr lang="sv-SE" sz="1400" dirty="0" smtClean="0"/>
            <a:t>toppen med de som kommit längst</a:t>
          </a:r>
        </a:p>
        <a:p>
          <a:r>
            <a:rPr lang="sv-SE" sz="1400" dirty="0" smtClean="0"/>
            <a:t>Så många som möjligt ges utmaningar på rätt nivå</a:t>
          </a:r>
        </a:p>
        <a:p>
          <a:r>
            <a:rPr lang="sv-SE" sz="1100" dirty="0" smtClean="0"/>
            <a:t/>
          </a:r>
          <a:br>
            <a:rPr lang="sv-SE" sz="1100" dirty="0" smtClean="0"/>
          </a:br>
          <a:endParaRPr lang="sv-SE" sz="1100" dirty="0"/>
        </a:p>
      </dgm:t>
    </dgm:pt>
    <dgm:pt modelId="{6681D5D3-0CB1-4B5D-A845-0AE6535285A5}" type="parTrans" cxnId="{A1B1956F-61B0-48A7-8255-1867D93F2215}">
      <dgm:prSet/>
      <dgm:spPr/>
      <dgm:t>
        <a:bodyPr/>
        <a:lstStyle/>
        <a:p>
          <a:endParaRPr lang="sv-SE"/>
        </a:p>
      </dgm:t>
    </dgm:pt>
    <dgm:pt modelId="{CADE9F40-FDF2-4E6E-8C75-652CB629261A}" type="sibTrans" cxnId="{A1B1956F-61B0-48A7-8255-1867D93F2215}">
      <dgm:prSet/>
      <dgm:spPr/>
      <dgm:t>
        <a:bodyPr/>
        <a:lstStyle/>
        <a:p>
          <a:endParaRPr lang="sv-SE"/>
        </a:p>
      </dgm:t>
    </dgm:pt>
    <dgm:pt modelId="{C1733581-7F04-44F4-B3D9-D577D886C771}" type="pres">
      <dgm:prSet presAssocID="{47DB7F8F-FF70-4DA9-874E-BDEC6262D4B9}" presName="arrowDiagram" presStyleCnt="0">
        <dgm:presLayoutVars>
          <dgm:chMax val="5"/>
          <dgm:dir/>
          <dgm:resizeHandles val="exact"/>
        </dgm:presLayoutVars>
      </dgm:prSet>
      <dgm:spPr/>
      <dgm:t>
        <a:bodyPr/>
        <a:lstStyle/>
        <a:p>
          <a:endParaRPr lang="sv-SE"/>
        </a:p>
      </dgm:t>
    </dgm:pt>
    <dgm:pt modelId="{979A417B-BBD9-4438-9045-41D1F4D14ED2}" type="pres">
      <dgm:prSet presAssocID="{47DB7F8F-FF70-4DA9-874E-BDEC6262D4B9}" presName="arrow" presStyleLbl="bgShp" presStyleIdx="0" presStyleCnt="1"/>
      <dgm:spPr>
        <a:solidFill>
          <a:srgbClr val="00B050"/>
        </a:solidFill>
      </dgm:spPr>
    </dgm:pt>
    <dgm:pt modelId="{41B7B7FA-4970-459E-9C7F-F3A7375C3253}" type="pres">
      <dgm:prSet presAssocID="{47DB7F8F-FF70-4DA9-874E-BDEC6262D4B9}" presName="arrowDiagram3" presStyleCnt="0"/>
      <dgm:spPr/>
    </dgm:pt>
    <dgm:pt modelId="{C07EAA8D-2430-4B6B-B1E2-D45CC457AF47}" type="pres">
      <dgm:prSet presAssocID="{EB47AAAC-BF9B-4354-A402-A09F7470D697}" presName="bullet3a" presStyleLbl="node1" presStyleIdx="0" presStyleCnt="3"/>
      <dgm:spPr>
        <a:solidFill>
          <a:srgbClr val="92D050"/>
        </a:solidFill>
      </dgm:spPr>
      <dgm:t>
        <a:bodyPr/>
        <a:lstStyle/>
        <a:p>
          <a:endParaRPr lang="sv-SE"/>
        </a:p>
      </dgm:t>
    </dgm:pt>
    <dgm:pt modelId="{13B1B965-627E-461C-AA86-2F619F566892}" type="pres">
      <dgm:prSet presAssocID="{EB47AAAC-BF9B-4354-A402-A09F7470D697}" presName="textBox3a" presStyleLbl="revTx" presStyleIdx="0" presStyleCnt="3">
        <dgm:presLayoutVars>
          <dgm:bulletEnabled val="1"/>
        </dgm:presLayoutVars>
      </dgm:prSet>
      <dgm:spPr/>
      <dgm:t>
        <a:bodyPr/>
        <a:lstStyle/>
        <a:p>
          <a:endParaRPr lang="sv-SE"/>
        </a:p>
      </dgm:t>
    </dgm:pt>
    <dgm:pt modelId="{C9F4C921-0F1F-4FE2-8E83-F8416EFA0E97}" type="pres">
      <dgm:prSet presAssocID="{A19E36C8-E9EE-48C6-BAAC-0044976BA973}" presName="bullet3b" presStyleLbl="node1" presStyleIdx="1" presStyleCnt="3"/>
      <dgm:spPr>
        <a:solidFill>
          <a:srgbClr val="92D050"/>
        </a:solidFill>
      </dgm:spPr>
    </dgm:pt>
    <dgm:pt modelId="{29C0CAE7-073A-4317-AC6F-A842A26553B9}" type="pres">
      <dgm:prSet presAssocID="{A19E36C8-E9EE-48C6-BAAC-0044976BA973}" presName="textBox3b" presStyleLbl="revTx" presStyleIdx="1" presStyleCnt="3">
        <dgm:presLayoutVars>
          <dgm:bulletEnabled val="1"/>
        </dgm:presLayoutVars>
      </dgm:prSet>
      <dgm:spPr/>
      <dgm:t>
        <a:bodyPr/>
        <a:lstStyle/>
        <a:p>
          <a:endParaRPr lang="sv-SE"/>
        </a:p>
      </dgm:t>
    </dgm:pt>
    <dgm:pt modelId="{07116464-09CA-4799-B24A-11B54B302DBC}" type="pres">
      <dgm:prSet presAssocID="{1CE297AA-F1A0-4117-AA1E-08B1098DF7C7}" presName="bullet3c" presStyleLbl="node1" presStyleIdx="2" presStyleCnt="3"/>
      <dgm:spPr>
        <a:solidFill>
          <a:srgbClr val="92D050"/>
        </a:solidFill>
        <a:ln>
          <a:solidFill>
            <a:schemeClr val="bg1"/>
          </a:solidFill>
        </a:ln>
      </dgm:spPr>
    </dgm:pt>
    <dgm:pt modelId="{884E9A5F-CCC3-450E-B468-8CBC67395C89}" type="pres">
      <dgm:prSet presAssocID="{1CE297AA-F1A0-4117-AA1E-08B1098DF7C7}" presName="textBox3c" presStyleLbl="revTx" presStyleIdx="2" presStyleCnt="3">
        <dgm:presLayoutVars>
          <dgm:bulletEnabled val="1"/>
        </dgm:presLayoutVars>
      </dgm:prSet>
      <dgm:spPr/>
      <dgm:t>
        <a:bodyPr/>
        <a:lstStyle/>
        <a:p>
          <a:endParaRPr lang="sv-SE"/>
        </a:p>
      </dgm:t>
    </dgm:pt>
  </dgm:ptLst>
  <dgm:cxnLst>
    <dgm:cxn modelId="{B3CBFE48-6CDC-4ADF-95D9-28A73B015D43}" type="presOf" srcId="{47DB7F8F-FF70-4DA9-874E-BDEC6262D4B9}" destId="{C1733581-7F04-44F4-B3D9-D577D886C771}" srcOrd="0" destOrd="0" presId="urn:microsoft.com/office/officeart/2005/8/layout/arrow2"/>
    <dgm:cxn modelId="{05F14415-DA10-4B04-93A4-6DC3AFA4BC17}" type="presOf" srcId="{1CE297AA-F1A0-4117-AA1E-08B1098DF7C7}" destId="{884E9A5F-CCC3-450E-B468-8CBC67395C89}" srcOrd="0" destOrd="0" presId="urn:microsoft.com/office/officeart/2005/8/layout/arrow2"/>
    <dgm:cxn modelId="{25055958-295B-4D72-9F67-6B2CB518AFD7}" type="presOf" srcId="{A19E36C8-E9EE-48C6-BAAC-0044976BA973}" destId="{29C0CAE7-073A-4317-AC6F-A842A26553B9}" srcOrd="0" destOrd="0" presId="urn:microsoft.com/office/officeart/2005/8/layout/arrow2"/>
    <dgm:cxn modelId="{78E81010-C74D-4FD5-8AEA-ABD211096D1D}" srcId="{47DB7F8F-FF70-4DA9-874E-BDEC6262D4B9}" destId="{EB47AAAC-BF9B-4354-A402-A09F7470D697}" srcOrd="0" destOrd="0" parTransId="{63E48860-3812-4C9E-92E0-627383BABD3F}" sibTransId="{0AA086D4-BE26-4EB9-B846-179A229BAFB3}"/>
    <dgm:cxn modelId="{A1B1956F-61B0-48A7-8255-1867D93F2215}" srcId="{47DB7F8F-FF70-4DA9-874E-BDEC6262D4B9}" destId="{1CE297AA-F1A0-4117-AA1E-08B1098DF7C7}" srcOrd="2" destOrd="0" parTransId="{6681D5D3-0CB1-4B5D-A845-0AE6535285A5}" sibTransId="{CADE9F40-FDF2-4E6E-8C75-652CB629261A}"/>
    <dgm:cxn modelId="{B8943FD1-2AE4-4170-A902-21D06485FDF5}" srcId="{47DB7F8F-FF70-4DA9-874E-BDEC6262D4B9}" destId="{A19E36C8-E9EE-48C6-BAAC-0044976BA973}" srcOrd="1" destOrd="0" parTransId="{728FCEA9-9E38-448F-9AED-28B6F4E03089}" sibTransId="{1A720260-974B-4485-A105-9BDEECB8D490}"/>
    <dgm:cxn modelId="{73E48124-50DA-432F-B578-F32EFC03405F}" type="presOf" srcId="{EB47AAAC-BF9B-4354-A402-A09F7470D697}" destId="{13B1B965-627E-461C-AA86-2F619F566892}" srcOrd="0" destOrd="0" presId="urn:microsoft.com/office/officeart/2005/8/layout/arrow2"/>
    <dgm:cxn modelId="{211D007E-8183-4D29-B1B3-974DA6EC770C}" type="presParOf" srcId="{C1733581-7F04-44F4-B3D9-D577D886C771}" destId="{979A417B-BBD9-4438-9045-41D1F4D14ED2}" srcOrd="0" destOrd="0" presId="urn:microsoft.com/office/officeart/2005/8/layout/arrow2"/>
    <dgm:cxn modelId="{0B74CFA6-8FF2-4B3D-9CC4-946C172C4634}" type="presParOf" srcId="{C1733581-7F04-44F4-B3D9-D577D886C771}" destId="{41B7B7FA-4970-459E-9C7F-F3A7375C3253}" srcOrd="1" destOrd="0" presId="urn:microsoft.com/office/officeart/2005/8/layout/arrow2"/>
    <dgm:cxn modelId="{245E1858-269A-4D63-A1F8-CCE9D423EDFE}" type="presParOf" srcId="{41B7B7FA-4970-459E-9C7F-F3A7375C3253}" destId="{C07EAA8D-2430-4B6B-B1E2-D45CC457AF47}" srcOrd="0" destOrd="0" presId="urn:microsoft.com/office/officeart/2005/8/layout/arrow2"/>
    <dgm:cxn modelId="{37E1491C-3E24-4E10-9592-4B1D71E1EC35}" type="presParOf" srcId="{41B7B7FA-4970-459E-9C7F-F3A7375C3253}" destId="{13B1B965-627E-461C-AA86-2F619F566892}" srcOrd="1" destOrd="0" presId="urn:microsoft.com/office/officeart/2005/8/layout/arrow2"/>
    <dgm:cxn modelId="{813BFAEA-7F2F-4E1C-8183-8B3915C38104}" type="presParOf" srcId="{41B7B7FA-4970-459E-9C7F-F3A7375C3253}" destId="{C9F4C921-0F1F-4FE2-8E83-F8416EFA0E97}" srcOrd="2" destOrd="0" presId="urn:microsoft.com/office/officeart/2005/8/layout/arrow2"/>
    <dgm:cxn modelId="{046EEA95-1B3F-4501-A743-ADAB2F17A3A6}" type="presParOf" srcId="{41B7B7FA-4970-459E-9C7F-F3A7375C3253}" destId="{29C0CAE7-073A-4317-AC6F-A842A26553B9}" srcOrd="3" destOrd="0" presId="urn:microsoft.com/office/officeart/2005/8/layout/arrow2"/>
    <dgm:cxn modelId="{65410C74-A384-4591-BC1E-48BE0D3D7DD4}" type="presParOf" srcId="{41B7B7FA-4970-459E-9C7F-F3A7375C3253}" destId="{07116464-09CA-4799-B24A-11B54B302DBC}" srcOrd="4" destOrd="0" presId="urn:microsoft.com/office/officeart/2005/8/layout/arrow2"/>
    <dgm:cxn modelId="{DA06063B-6494-4B8D-9075-35A3B95C00AC}" type="presParOf" srcId="{41B7B7FA-4970-459E-9C7F-F3A7375C3253}" destId="{884E9A5F-CCC3-450E-B468-8CBC67395C89}"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sv-SE"/>
        </a:p>
      </dgm:t>
    </dgm:pt>
    <dgm:pt modelId="{801923CA-E5C1-4C11-AD0A-BE77C6742954}">
      <dgm:prSet phldrT="[Text]" custT="1"/>
      <dgm:spPr>
        <a:solidFill>
          <a:srgbClr val="00B050">
            <a:alpha val="50000"/>
          </a:srgbClr>
        </a:solidFill>
      </dgm:spPr>
      <dgm:t>
        <a:bodyPr/>
        <a:lstStyle/>
        <a:p>
          <a:r>
            <a:rPr lang="sv-SE" sz="3200" dirty="0" smtClean="0"/>
            <a:t>Svår</a:t>
          </a:r>
          <a:endParaRPr lang="sv-SE" sz="3200"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custT="1"/>
      <dgm:spPr>
        <a:solidFill>
          <a:srgbClr val="00B050">
            <a:alpha val="50000"/>
          </a:srgbClr>
        </a:solidFill>
      </dgm:spPr>
      <dgm:t>
        <a:bodyPr/>
        <a:lstStyle/>
        <a:p>
          <a:r>
            <a:rPr lang="sv-SE" sz="3600" dirty="0" smtClean="0"/>
            <a:t>Lätt</a:t>
          </a:r>
          <a:endParaRPr lang="sv-SE" sz="3600"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0BAD9C1B-817B-40C9-8719-9FB3737154CC}">
      <dgm:prSet phldrT="[Text]" custT="1"/>
      <dgm:spPr>
        <a:solidFill>
          <a:srgbClr val="00B050">
            <a:alpha val="50000"/>
          </a:srgbClr>
        </a:solidFill>
      </dgm:spPr>
      <dgm:t>
        <a:bodyPr/>
        <a:lstStyle/>
        <a:p>
          <a:endParaRPr lang="sv-SE" sz="1100" dirty="0"/>
        </a:p>
      </dgm:t>
    </dgm:pt>
    <dgm:pt modelId="{E2A5A1D1-11BC-4A85-AB98-A95C37F6FD6D}" type="parTrans" cxnId="{AB9E7218-E680-4AEC-A06D-57934E9B152B}">
      <dgm:prSet/>
      <dgm:spPr/>
      <dgm:t>
        <a:bodyPr/>
        <a:lstStyle/>
        <a:p>
          <a:endParaRPr lang="sv-SE"/>
        </a:p>
      </dgm:t>
    </dgm:pt>
    <dgm:pt modelId="{33FD71CB-200D-4EF9-81F8-11C87CF7AC84}" type="sibTrans" cxnId="{AB9E7218-E680-4AEC-A06D-57934E9B152B}">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t>
        <a:bodyPr/>
        <a:lstStyle/>
        <a:p>
          <a:endParaRPr lang="sv-SE"/>
        </a:p>
      </dgm:t>
    </dgm:pt>
    <dgm:pt modelId="{A1667B6E-86E6-49DA-A426-B985DEB8812D}" type="pres">
      <dgm:prSet presAssocID="{801923CA-E5C1-4C11-AD0A-BE77C6742954}" presName="circ1" presStyleLbl="vennNode1" presStyleIdx="0" presStyleCnt="4" custScaleX="65166" custScaleY="59099" custLinFactX="-31188" custLinFactNeighborX="-100000" custLinFactNeighborY="84811"/>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4" custScaleX="82115" custScaleY="80531" custLinFactNeighborX="50288" custLinFactNeighborY="20700"/>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4" custScaleX="43171" custScaleY="42391" custLinFactNeighborX="53630" custLinFactNeighborY="-2826"/>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 modelId="{3C1EB1BB-5A41-47F7-AF89-00E6508B1083}" type="pres">
      <dgm:prSet presAssocID="{0BAD9C1B-817B-40C9-8719-9FB3737154CC}" presName="circ4" presStyleLbl="vennNode1" presStyleIdx="3" presStyleCnt="4" custScaleX="51846" custScaleY="49398" custLinFactNeighborX="-41604" custLinFactNeighborY="47968"/>
      <dgm:spPr/>
      <dgm:t>
        <a:bodyPr/>
        <a:lstStyle/>
        <a:p>
          <a:endParaRPr lang="sv-SE"/>
        </a:p>
      </dgm:t>
    </dgm:pt>
    <dgm:pt modelId="{981DDA53-20D3-42C1-B987-607635882EFE}" type="pres">
      <dgm:prSet presAssocID="{0BAD9C1B-817B-40C9-8719-9FB3737154CC}" presName="circ4Tx" presStyleLbl="revTx" presStyleIdx="0" presStyleCnt="0">
        <dgm:presLayoutVars>
          <dgm:chMax val="0"/>
          <dgm:chPref val="0"/>
          <dgm:bulletEnabled val="1"/>
        </dgm:presLayoutVars>
      </dgm:prSet>
      <dgm:spPr/>
      <dgm:t>
        <a:bodyPr/>
        <a:lstStyle/>
        <a:p>
          <a:endParaRPr lang="sv-SE"/>
        </a:p>
      </dgm:t>
    </dgm:pt>
  </dgm:ptLst>
  <dgm:cxnLst>
    <dgm:cxn modelId="{AB9E7218-E680-4AEC-A06D-57934E9B152B}" srcId="{3970FDD0-1940-4551-B5DD-AFAF7F34D87A}" destId="{0BAD9C1B-817B-40C9-8719-9FB3737154CC}" srcOrd="3" destOrd="0" parTransId="{E2A5A1D1-11BC-4A85-AB98-A95C37F6FD6D}" sibTransId="{33FD71CB-200D-4EF9-81F8-11C87CF7AC84}"/>
    <dgm:cxn modelId="{4BDB0D64-209B-4F86-8B83-B51E482FFD38}" type="presOf" srcId="{C6D821E5-63B2-4F47-BC58-87AA0301645B}" destId="{D9D726D9-35D2-49E3-B671-D01540467A69}" srcOrd="0"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0373843D-435C-487A-99EB-388D79301EF2}" type="presOf" srcId="{0BAD9C1B-817B-40C9-8719-9FB3737154CC}" destId="{3C1EB1BB-5A41-47F7-AF89-00E6508B1083}" srcOrd="0" destOrd="0" presId="urn:microsoft.com/office/officeart/2005/8/layout/venn1"/>
    <dgm:cxn modelId="{D1DE4682-8C75-4FA6-9610-1ED64BBEF364}" type="presOf" srcId="{0BAD9C1B-817B-40C9-8719-9FB3737154CC}" destId="{981DDA53-20D3-42C1-B987-607635882EFE}" srcOrd="1" destOrd="0" presId="urn:microsoft.com/office/officeart/2005/8/layout/venn1"/>
    <dgm:cxn modelId="{EFED88B9-E790-41A2-B883-46E61C8B0809}" type="presOf" srcId="{801923CA-E5C1-4C11-AD0A-BE77C6742954}" destId="{A1667B6E-86E6-49DA-A426-B985DEB8812D}" srcOrd="0"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E0721B80-D0CE-4503-BD2B-10191B84554E}" type="presOf" srcId="{3970FDD0-1940-4551-B5DD-AFAF7F34D87A}" destId="{E415D944-A732-4A14-97DE-F72A0BD0CE6D}" srcOrd="0" destOrd="0" presId="urn:microsoft.com/office/officeart/2005/8/layout/venn1"/>
    <dgm:cxn modelId="{AB54B6DD-09AD-4514-9F38-D9906C827637}" type="presOf" srcId="{D9E47EE1-9049-43E9-A289-A6900298AEFB}" destId="{96E89357-5167-4954-A032-A9600296525F}" srcOrd="0" destOrd="0" presId="urn:microsoft.com/office/officeart/2005/8/layout/venn1"/>
    <dgm:cxn modelId="{7E6AF9A8-AE5D-42FF-A169-7CB4040AD007}" type="presOf" srcId="{801923CA-E5C1-4C11-AD0A-BE77C6742954}" destId="{ADEECC9E-9141-423A-87A0-C89A7D2D630A}" srcOrd="1" destOrd="0" presId="urn:microsoft.com/office/officeart/2005/8/layout/venn1"/>
    <dgm:cxn modelId="{91E7E2D4-D535-4748-9167-780D7DA0A335}" type="presOf" srcId="{C6D821E5-63B2-4F47-BC58-87AA0301645B}" destId="{82BFA400-B882-4FF0-B83B-DD2D1BF03896}" srcOrd="1"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CEABB64F-F3A4-43A9-8856-FD4EF08B468E}" type="presOf" srcId="{D9E47EE1-9049-43E9-A289-A6900298AEFB}" destId="{DA2F9518-96AA-4747-965F-ECA6CFCDC512}" srcOrd="1" destOrd="0" presId="urn:microsoft.com/office/officeart/2005/8/layout/venn1"/>
    <dgm:cxn modelId="{38F7B161-1F56-499E-87E0-D030CC5113F8}" type="presParOf" srcId="{E415D944-A732-4A14-97DE-F72A0BD0CE6D}" destId="{A1667B6E-86E6-49DA-A426-B985DEB8812D}" srcOrd="0" destOrd="0" presId="urn:microsoft.com/office/officeart/2005/8/layout/venn1"/>
    <dgm:cxn modelId="{E8F5FF35-A0DF-4492-8063-147D6DB1FA4D}" type="presParOf" srcId="{E415D944-A732-4A14-97DE-F72A0BD0CE6D}" destId="{ADEECC9E-9141-423A-87A0-C89A7D2D630A}" srcOrd="1" destOrd="0" presId="urn:microsoft.com/office/officeart/2005/8/layout/venn1"/>
    <dgm:cxn modelId="{05796F2C-427E-4100-855D-A39CD1A71893}" type="presParOf" srcId="{E415D944-A732-4A14-97DE-F72A0BD0CE6D}" destId="{D9D726D9-35D2-49E3-B671-D01540467A69}" srcOrd="2" destOrd="0" presId="urn:microsoft.com/office/officeart/2005/8/layout/venn1"/>
    <dgm:cxn modelId="{9462C671-0C60-4A24-84A8-064A3A4AC8E9}" type="presParOf" srcId="{E415D944-A732-4A14-97DE-F72A0BD0CE6D}" destId="{82BFA400-B882-4FF0-B83B-DD2D1BF03896}" srcOrd="3" destOrd="0" presId="urn:microsoft.com/office/officeart/2005/8/layout/venn1"/>
    <dgm:cxn modelId="{5C8DFFED-8504-46D0-88EF-463E6AACD147}" type="presParOf" srcId="{E415D944-A732-4A14-97DE-F72A0BD0CE6D}" destId="{96E89357-5167-4954-A032-A9600296525F}" srcOrd="4" destOrd="0" presId="urn:microsoft.com/office/officeart/2005/8/layout/venn1"/>
    <dgm:cxn modelId="{D3980BDE-BC76-45CA-B766-EDE929918939}" type="presParOf" srcId="{E415D944-A732-4A14-97DE-F72A0BD0CE6D}" destId="{DA2F9518-96AA-4747-965F-ECA6CFCDC512}" srcOrd="5" destOrd="0" presId="urn:microsoft.com/office/officeart/2005/8/layout/venn1"/>
    <dgm:cxn modelId="{3FD7B24C-70BA-4C33-9879-4E62AE0BA3AD}" type="presParOf" srcId="{E415D944-A732-4A14-97DE-F72A0BD0CE6D}" destId="{3C1EB1BB-5A41-47F7-AF89-00E6508B1083}" srcOrd="6" destOrd="0" presId="urn:microsoft.com/office/officeart/2005/8/layout/venn1"/>
    <dgm:cxn modelId="{FBF58E31-224F-4769-BBE8-F8DEEEB8B377}" type="presParOf" srcId="{E415D944-A732-4A14-97DE-F72A0BD0CE6D}" destId="{981DDA53-20D3-42C1-B987-607635882EFE}"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9CA0D0-8DAE-443D-A064-DA6CE24F3468}"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sv-SE"/>
        </a:p>
      </dgm:t>
    </dgm:pt>
    <dgm:pt modelId="{A4304294-F6C2-4875-A3C2-AFF2A3912D61}">
      <dgm:prSet phldrT="[Text]"/>
      <dgm:spPr>
        <a:solidFill>
          <a:srgbClr val="00B050"/>
        </a:solidFill>
      </dgm:spPr>
      <dgm:t>
        <a:bodyPr/>
        <a:lstStyle/>
        <a:p>
          <a:r>
            <a:rPr lang="sv-SE" dirty="0" smtClean="0"/>
            <a:t>Lätt</a:t>
          </a:r>
          <a:endParaRPr lang="sv-SE" dirty="0"/>
        </a:p>
      </dgm:t>
    </dgm:pt>
    <dgm:pt modelId="{586E4922-BF0A-4842-AF82-EDF0B3F7A62C}" type="parTrans" cxnId="{445F5BF8-E034-4326-9014-4A1846D5E280}">
      <dgm:prSet/>
      <dgm:spPr/>
      <dgm:t>
        <a:bodyPr/>
        <a:lstStyle/>
        <a:p>
          <a:endParaRPr lang="sv-SE"/>
        </a:p>
      </dgm:t>
    </dgm:pt>
    <dgm:pt modelId="{5C545E7A-B37E-48E6-B10A-CD10A97BA080}" type="sibTrans" cxnId="{445F5BF8-E034-4326-9014-4A1846D5E280}">
      <dgm:prSet/>
      <dgm:spPr/>
      <dgm:t>
        <a:bodyPr/>
        <a:lstStyle/>
        <a:p>
          <a:endParaRPr lang="sv-SE"/>
        </a:p>
      </dgm:t>
    </dgm:pt>
    <dgm:pt modelId="{36C14AFD-F43D-4291-AAB1-62CC8951AA1A}">
      <dgm:prSet phldrT="[Text]"/>
      <dgm:spPr>
        <a:solidFill>
          <a:srgbClr val="00B050"/>
        </a:solidFill>
      </dgm:spPr>
      <dgm:t>
        <a:bodyPr/>
        <a:lstStyle/>
        <a:p>
          <a:r>
            <a:rPr lang="sv-SE" dirty="0" smtClean="0"/>
            <a:t>Medel</a:t>
          </a:r>
          <a:endParaRPr lang="sv-SE" dirty="0"/>
        </a:p>
      </dgm:t>
    </dgm:pt>
    <dgm:pt modelId="{78D05321-F65C-4BF8-AE10-0D96F9A8C33D}" type="parTrans" cxnId="{339BE9B7-9ABD-4C7B-BE35-351B6786FAFC}">
      <dgm:prSet/>
      <dgm:spPr/>
      <dgm:t>
        <a:bodyPr/>
        <a:lstStyle/>
        <a:p>
          <a:endParaRPr lang="sv-SE"/>
        </a:p>
      </dgm:t>
    </dgm:pt>
    <dgm:pt modelId="{9F39C496-FCD4-40A0-9C1B-A19292B723D5}" type="sibTrans" cxnId="{339BE9B7-9ABD-4C7B-BE35-351B6786FAFC}">
      <dgm:prSet/>
      <dgm:spPr/>
      <dgm:t>
        <a:bodyPr/>
        <a:lstStyle/>
        <a:p>
          <a:endParaRPr lang="sv-SE"/>
        </a:p>
      </dgm:t>
    </dgm:pt>
    <dgm:pt modelId="{B7378A47-A85E-4F22-9359-715A39A64530}">
      <dgm:prSet phldrT="[Text]"/>
      <dgm:spPr/>
      <dgm:t>
        <a:bodyPr/>
        <a:lstStyle/>
        <a:p>
          <a:r>
            <a:rPr lang="sv-SE" dirty="0" smtClean="0"/>
            <a:t>Svår</a:t>
          </a:r>
          <a:endParaRPr lang="sv-SE" dirty="0"/>
        </a:p>
      </dgm:t>
    </dgm:pt>
    <dgm:pt modelId="{E4517EEC-FB04-4491-A4B7-904A0A6B0EA6}" type="parTrans" cxnId="{BA12215A-F5B5-4BAB-9BCA-61EDFE15113E}">
      <dgm:prSet/>
      <dgm:spPr/>
      <dgm:t>
        <a:bodyPr/>
        <a:lstStyle/>
        <a:p>
          <a:endParaRPr lang="sv-SE"/>
        </a:p>
      </dgm:t>
    </dgm:pt>
    <dgm:pt modelId="{E07452D6-A989-4910-AD1D-FEDA350A87AE}" type="sibTrans" cxnId="{BA12215A-F5B5-4BAB-9BCA-61EDFE15113E}">
      <dgm:prSet/>
      <dgm:spPr/>
      <dgm:t>
        <a:bodyPr/>
        <a:lstStyle/>
        <a:p>
          <a:endParaRPr lang="sv-SE"/>
        </a:p>
      </dgm:t>
    </dgm:pt>
    <dgm:pt modelId="{51229D84-7C24-445A-A284-D2390FA1A5EC}">
      <dgm:prSet phldrT="[Text]"/>
      <dgm:spPr/>
      <dgm:t>
        <a:bodyPr/>
        <a:lstStyle/>
        <a:p>
          <a:endParaRPr lang="sv-SE" dirty="0" smtClean="0"/>
        </a:p>
        <a:p>
          <a:r>
            <a:rPr lang="sv-SE" dirty="0" smtClean="0"/>
            <a:t>Mellanmjölk</a:t>
          </a:r>
          <a:br>
            <a:rPr lang="sv-SE" dirty="0" smtClean="0"/>
          </a:br>
          <a:endParaRPr lang="sv-SE" dirty="0" smtClean="0"/>
        </a:p>
      </dgm:t>
    </dgm:pt>
    <dgm:pt modelId="{FCB6025D-7F93-44EB-AAF9-6E07DD9FBB51}" type="parTrans" cxnId="{0C8F604A-613E-4369-8FD8-5878C2E682CE}">
      <dgm:prSet/>
      <dgm:spPr/>
      <dgm:t>
        <a:bodyPr/>
        <a:lstStyle/>
        <a:p>
          <a:endParaRPr lang="sv-SE"/>
        </a:p>
      </dgm:t>
    </dgm:pt>
    <dgm:pt modelId="{78668C14-3A31-4564-8D2E-11CF5A035A50}" type="sibTrans" cxnId="{0C8F604A-613E-4369-8FD8-5878C2E682CE}">
      <dgm:prSet/>
      <dgm:spPr/>
      <dgm:t>
        <a:bodyPr/>
        <a:lstStyle/>
        <a:p>
          <a:endParaRPr lang="sv-SE"/>
        </a:p>
      </dgm:t>
    </dgm:pt>
    <dgm:pt modelId="{80CA2D5E-9776-4054-B367-32396F93E036}" type="pres">
      <dgm:prSet presAssocID="{1E9CA0D0-8DAE-443D-A064-DA6CE24F3468}" presName="Name0" presStyleCnt="0">
        <dgm:presLayoutVars>
          <dgm:chMax val="4"/>
          <dgm:resizeHandles val="exact"/>
        </dgm:presLayoutVars>
      </dgm:prSet>
      <dgm:spPr/>
      <dgm:t>
        <a:bodyPr/>
        <a:lstStyle/>
        <a:p>
          <a:endParaRPr lang="sv-SE"/>
        </a:p>
      </dgm:t>
    </dgm:pt>
    <dgm:pt modelId="{C4375890-1E17-4B12-9DD9-B710D1392F44}" type="pres">
      <dgm:prSet presAssocID="{1E9CA0D0-8DAE-443D-A064-DA6CE24F3468}" presName="ellipse" presStyleLbl="trBgShp" presStyleIdx="0" presStyleCnt="1"/>
      <dgm:spPr/>
    </dgm:pt>
    <dgm:pt modelId="{1909E598-D04F-4472-AD89-33481EF1C2B6}" type="pres">
      <dgm:prSet presAssocID="{1E9CA0D0-8DAE-443D-A064-DA6CE24F3468}" presName="arrow1" presStyleLbl="fgShp" presStyleIdx="0" presStyleCnt="1"/>
      <dgm:spPr/>
    </dgm:pt>
    <dgm:pt modelId="{27A603DE-ED27-4E9C-8013-A8973C81622E}" type="pres">
      <dgm:prSet presAssocID="{1E9CA0D0-8DAE-443D-A064-DA6CE24F3468}" presName="rectangle" presStyleLbl="revTx" presStyleIdx="0" presStyleCnt="1" custScaleX="160648" custScaleY="213366" custLinFactNeighborX="7352" custLinFactNeighborY="33752">
        <dgm:presLayoutVars>
          <dgm:bulletEnabled val="1"/>
        </dgm:presLayoutVars>
      </dgm:prSet>
      <dgm:spPr/>
      <dgm:t>
        <a:bodyPr/>
        <a:lstStyle/>
        <a:p>
          <a:endParaRPr lang="sv-SE"/>
        </a:p>
      </dgm:t>
    </dgm:pt>
    <dgm:pt modelId="{11068023-2F4A-4E44-98AC-11C96D947B23}" type="pres">
      <dgm:prSet presAssocID="{36C14AFD-F43D-4291-AAB1-62CC8951AA1A}" presName="item1" presStyleLbl="node1" presStyleIdx="0" presStyleCnt="3">
        <dgm:presLayoutVars>
          <dgm:bulletEnabled val="1"/>
        </dgm:presLayoutVars>
      </dgm:prSet>
      <dgm:spPr/>
      <dgm:t>
        <a:bodyPr/>
        <a:lstStyle/>
        <a:p>
          <a:endParaRPr lang="sv-SE"/>
        </a:p>
      </dgm:t>
    </dgm:pt>
    <dgm:pt modelId="{E52E5ACE-5CA8-41BD-8807-74BD8FEDE56B}" type="pres">
      <dgm:prSet presAssocID="{B7378A47-A85E-4F22-9359-715A39A64530}" presName="item2" presStyleLbl="node1" presStyleIdx="1" presStyleCnt="3">
        <dgm:presLayoutVars>
          <dgm:bulletEnabled val="1"/>
        </dgm:presLayoutVars>
      </dgm:prSet>
      <dgm:spPr/>
      <dgm:t>
        <a:bodyPr/>
        <a:lstStyle/>
        <a:p>
          <a:endParaRPr lang="sv-SE"/>
        </a:p>
      </dgm:t>
    </dgm:pt>
    <dgm:pt modelId="{80E719D5-8AD2-43FF-9AAB-B8819C812F22}" type="pres">
      <dgm:prSet presAssocID="{51229D84-7C24-445A-A284-D2390FA1A5EC}" presName="item3" presStyleLbl="node1" presStyleIdx="2" presStyleCnt="3">
        <dgm:presLayoutVars>
          <dgm:bulletEnabled val="1"/>
        </dgm:presLayoutVars>
      </dgm:prSet>
      <dgm:spPr/>
      <dgm:t>
        <a:bodyPr/>
        <a:lstStyle/>
        <a:p>
          <a:endParaRPr lang="sv-SE"/>
        </a:p>
      </dgm:t>
    </dgm:pt>
    <dgm:pt modelId="{4CC6445D-DB51-45D4-B47B-5AA1B030E593}" type="pres">
      <dgm:prSet presAssocID="{1E9CA0D0-8DAE-443D-A064-DA6CE24F3468}" presName="funnel" presStyleLbl="trAlignAcc1" presStyleIdx="0" presStyleCnt="1" custLinFactNeighborX="-624" custLinFactNeighborY="2193"/>
      <dgm:spPr>
        <a:solidFill>
          <a:srgbClr val="00B050">
            <a:alpha val="40000"/>
          </a:srgbClr>
        </a:solidFill>
        <a:ln>
          <a:solidFill>
            <a:srgbClr val="00B050"/>
          </a:solidFill>
        </a:ln>
      </dgm:spPr>
    </dgm:pt>
  </dgm:ptLst>
  <dgm:cxnLst>
    <dgm:cxn modelId="{BA12215A-F5B5-4BAB-9BCA-61EDFE15113E}" srcId="{1E9CA0D0-8DAE-443D-A064-DA6CE24F3468}" destId="{B7378A47-A85E-4F22-9359-715A39A64530}" srcOrd="2" destOrd="0" parTransId="{E4517EEC-FB04-4491-A4B7-904A0A6B0EA6}" sibTransId="{E07452D6-A989-4910-AD1D-FEDA350A87AE}"/>
    <dgm:cxn modelId="{F940E414-2031-4D86-8CB4-57C8398348AF}" type="presOf" srcId="{1E9CA0D0-8DAE-443D-A064-DA6CE24F3468}" destId="{80CA2D5E-9776-4054-B367-32396F93E036}" srcOrd="0" destOrd="0" presId="urn:microsoft.com/office/officeart/2005/8/layout/funnel1"/>
    <dgm:cxn modelId="{1AE5F6D5-DB2F-42FB-8D0F-0CC4F8FB4037}" type="presOf" srcId="{36C14AFD-F43D-4291-AAB1-62CC8951AA1A}" destId="{E52E5ACE-5CA8-41BD-8807-74BD8FEDE56B}" srcOrd="0" destOrd="0" presId="urn:microsoft.com/office/officeart/2005/8/layout/funnel1"/>
    <dgm:cxn modelId="{E5A13826-5D17-47BF-A8E0-63420AD7F166}" type="presOf" srcId="{51229D84-7C24-445A-A284-D2390FA1A5EC}" destId="{27A603DE-ED27-4E9C-8013-A8973C81622E}" srcOrd="0" destOrd="0" presId="urn:microsoft.com/office/officeart/2005/8/layout/funnel1"/>
    <dgm:cxn modelId="{C3E81B67-0438-4923-BC0B-680A5B66E885}" type="presOf" srcId="{B7378A47-A85E-4F22-9359-715A39A64530}" destId="{11068023-2F4A-4E44-98AC-11C96D947B23}" srcOrd="0" destOrd="0" presId="urn:microsoft.com/office/officeart/2005/8/layout/funnel1"/>
    <dgm:cxn modelId="{0C8F604A-613E-4369-8FD8-5878C2E682CE}" srcId="{1E9CA0D0-8DAE-443D-A064-DA6CE24F3468}" destId="{51229D84-7C24-445A-A284-D2390FA1A5EC}" srcOrd="3" destOrd="0" parTransId="{FCB6025D-7F93-44EB-AAF9-6E07DD9FBB51}" sibTransId="{78668C14-3A31-4564-8D2E-11CF5A035A50}"/>
    <dgm:cxn modelId="{445F5BF8-E034-4326-9014-4A1846D5E280}" srcId="{1E9CA0D0-8DAE-443D-A064-DA6CE24F3468}" destId="{A4304294-F6C2-4875-A3C2-AFF2A3912D61}" srcOrd="0" destOrd="0" parTransId="{586E4922-BF0A-4842-AF82-EDF0B3F7A62C}" sibTransId="{5C545E7A-B37E-48E6-B10A-CD10A97BA080}"/>
    <dgm:cxn modelId="{1E232FE7-6F48-4E1A-BDB7-BB309E0776FA}" type="presOf" srcId="{A4304294-F6C2-4875-A3C2-AFF2A3912D61}" destId="{80E719D5-8AD2-43FF-9AAB-B8819C812F22}" srcOrd="0" destOrd="0" presId="urn:microsoft.com/office/officeart/2005/8/layout/funnel1"/>
    <dgm:cxn modelId="{339BE9B7-9ABD-4C7B-BE35-351B6786FAFC}" srcId="{1E9CA0D0-8DAE-443D-A064-DA6CE24F3468}" destId="{36C14AFD-F43D-4291-AAB1-62CC8951AA1A}" srcOrd="1" destOrd="0" parTransId="{78D05321-F65C-4BF8-AE10-0D96F9A8C33D}" sibTransId="{9F39C496-FCD4-40A0-9C1B-A19292B723D5}"/>
    <dgm:cxn modelId="{089A43FE-C3AF-4E05-AF7F-7A6E5C75398B}" type="presParOf" srcId="{80CA2D5E-9776-4054-B367-32396F93E036}" destId="{C4375890-1E17-4B12-9DD9-B710D1392F44}" srcOrd="0" destOrd="0" presId="urn:microsoft.com/office/officeart/2005/8/layout/funnel1"/>
    <dgm:cxn modelId="{B63A2502-A2EB-4188-805E-1EAB0B3F97E7}" type="presParOf" srcId="{80CA2D5E-9776-4054-B367-32396F93E036}" destId="{1909E598-D04F-4472-AD89-33481EF1C2B6}" srcOrd="1" destOrd="0" presId="urn:microsoft.com/office/officeart/2005/8/layout/funnel1"/>
    <dgm:cxn modelId="{D0A613BD-DFDF-4A43-9052-AB3C141EF3B2}" type="presParOf" srcId="{80CA2D5E-9776-4054-B367-32396F93E036}" destId="{27A603DE-ED27-4E9C-8013-A8973C81622E}" srcOrd="2" destOrd="0" presId="urn:microsoft.com/office/officeart/2005/8/layout/funnel1"/>
    <dgm:cxn modelId="{A2F424B7-C35F-4BEA-9B0D-E28B87324E1E}" type="presParOf" srcId="{80CA2D5E-9776-4054-B367-32396F93E036}" destId="{11068023-2F4A-4E44-98AC-11C96D947B23}" srcOrd="3" destOrd="0" presId="urn:microsoft.com/office/officeart/2005/8/layout/funnel1"/>
    <dgm:cxn modelId="{1A5BEFC1-C734-4C2A-9464-8553D01257F2}" type="presParOf" srcId="{80CA2D5E-9776-4054-B367-32396F93E036}" destId="{E52E5ACE-5CA8-41BD-8807-74BD8FEDE56B}" srcOrd="4" destOrd="0" presId="urn:microsoft.com/office/officeart/2005/8/layout/funnel1"/>
    <dgm:cxn modelId="{523185E5-DA28-401A-8E95-8C20CE59A5F2}" type="presParOf" srcId="{80CA2D5E-9776-4054-B367-32396F93E036}" destId="{80E719D5-8AD2-43FF-9AAB-B8819C812F22}" srcOrd="5" destOrd="0" presId="urn:microsoft.com/office/officeart/2005/8/layout/funnel1"/>
    <dgm:cxn modelId="{408BBE57-71F8-4F0A-9DD4-49D7423A0705}" type="presParOf" srcId="{80CA2D5E-9776-4054-B367-32396F93E036}" destId="{4CC6445D-DB51-45D4-B47B-5AA1B030E593}"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pt>
    <dgm:pt modelId="{801923CA-E5C1-4C11-AD0A-BE77C6742954}">
      <dgm:prSet phldrT="[Text]"/>
      <dgm:spPr>
        <a:solidFill>
          <a:srgbClr val="00B050">
            <a:alpha val="50000"/>
          </a:srgbClr>
        </a:solidFill>
      </dgm:spPr>
      <dgm:t>
        <a:bodyPr/>
        <a:lstStyle/>
        <a:p>
          <a:r>
            <a:rPr lang="sv-SE" dirty="0" smtClean="0"/>
            <a:t>Svår</a:t>
          </a:r>
          <a:endParaRPr lang="sv-SE"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dgm:spPr>
        <a:solidFill>
          <a:srgbClr val="00B050">
            <a:alpha val="50000"/>
          </a:srgbClr>
        </a:solidFill>
      </dgm:spPr>
      <dgm:t>
        <a:bodyPr/>
        <a:lstStyle/>
        <a:p>
          <a:r>
            <a:rPr lang="sv-SE" dirty="0" smtClean="0"/>
            <a:t>Lätt</a:t>
          </a:r>
          <a:endParaRPr lang="sv-SE"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pt>
    <dgm:pt modelId="{A1667B6E-86E6-49DA-A426-B985DEB8812D}" type="pres">
      <dgm:prSet presAssocID="{801923CA-E5C1-4C11-AD0A-BE77C6742954}" presName="circ1" presStyleLbl="vennNode1" presStyleIdx="0" presStyleCnt="3" custScaleX="65166" custScaleY="59099" custLinFactNeighborX="-69029" custLinFactNeighborY="58124"/>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3" custScaleX="98198" custScaleY="99782" custLinFactNeighborX="6777" custLinFactNeighborY="-6918"/>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3" custScaleX="69601" custScaleY="67308" custLinFactNeighborX="20529" custLinFactNeighborY="873"/>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Lst>
  <dgm:cxnLst>
    <dgm:cxn modelId="{EF681351-2C77-4688-94DC-97DD47BBB675}" type="presOf" srcId="{801923CA-E5C1-4C11-AD0A-BE77C6742954}" destId="{ADEECC9E-9141-423A-87A0-C89A7D2D630A}" srcOrd="1" destOrd="0" presId="urn:microsoft.com/office/officeart/2005/8/layout/venn1"/>
    <dgm:cxn modelId="{089B8AA0-D915-456D-8B67-3801911C8085}" type="presOf" srcId="{D9E47EE1-9049-43E9-A289-A6900298AEFB}" destId="{96E89357-5167-4954-A032-A9600296525F}" srcOrd="0"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F429D8D7-0BF2-47AE-B271-36F3FD3198E4}" type="presOf" srcId="{D9E47EE1-9049-43E9-A289-A6900298AEFB}" destId="{DA2F9518-96AA-4747-965F-ECA6CFCDC512}" srcOrd="1" destOrd="0" presId="urn:microsoft.com/office/officeart/2005/8/layout/venn1"/>
    <dgm:cxn modelId="{78FF3745-3F23-44DA-9616-DC90071C3E4F}" type="presOf" srcId="{801923CA-E5C1-4C11-AD0A-BE77C6742954}" destId="{A1667B6E-86E6-49DA-A426-B985DEB8812D}" srcOrd="0"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2982ABB3-21CC-4972-B0CE-E5F2598D239E}" type="presOf" srcId="{3970FDD0-1940-4551-B5DD-AFAF7F34D87A}" destId="{E415D944-A732-4A14-97DE-F72A0BD0CE6D}" srcOrd="0" destOrd="0" presId="urn:microsoft.com/office/officeart/2005/8/layout/venn1"/>
    <dgm:cxn modelId="{61384426-48EE-4BFE-ACA9-5D3675AB804C}" type="presOf" srcId="{C6D821E5-63B2-4F47-BC58-87AA0301645B}" destId="{82BFA400-B882-4FF0-B83B-DD2D1BF03896}" srcOrd="1" destOrd="0" presId="urn:microsoft.com/office/officeart/2005/8/layout/venn1"/>
    <dgm:cxn modelId="{50DC1894-55AC-43EB-A912-71BEB4D03586}" type="presOf" srcId="{C6D821E5-63B2-4F47-BC58-87AA0301645B}" destId="{D9D726D9-35D2-49E3-B671-D01540467A69}" srcOrd="0"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00AEDBEA-D80B-4E50-9BFA-4AEA0AC9AE00}" type="presParOf" srcId="{E415D944-A732-4A14-97DE-F72A0BD0CE6D}" destId="{A1667B6E-86E6-49DA-A426-B985DEB8812D}" srcOrd="0" destOrd="0" presId="urn:microsoft.com/office/officeart/2005/8/layout/venn1"/>
    <dgm:cxn modelId="{505085E7-8E6B-4409-9631-92453A6CEDB5}" type="presParOf" srcId="{E415D944-A732-4A14-97DE-F72A0BD0CE6D}" destId="{ADEECC9E-9141-423A-87A0-C89A7D2D630A}" srcOrd="1" destOrd="0" presId="urn:microsoft.com/office/officeart/2005/8/layout/venn1"/>
    <dgm:cxn modelId="{45502A98-9F06-45B5-845D-DD0AFA1FB25E}" type="presParOf" srcId="{E415D944-A732-4A14-97DE-F72A0BD0CE6D}" destId="{D9D726D9-35D2-49E3-B671-D01540467A69}" srcOrd="2" destOrd="0" presId="urn:microsoft.com/office/officeart/2005/8/layout/venn1"/>
    <dgm:cxn modelId="{80C73082-F0B8-4CA0-AA7C-ADCC0ED6DC7A}" type="presParOf" srcId="{E415D944-A732-4A14-97DE-F72A0BD0CE6D}" destId="{82BFA400-B882-4FF0-B83B-DD2D1BF03896}" srcOrd="3" destOrd="0" presId="urn:microsoft.com/office/officeart/2005/8/layout/venn1"/>
    <dgm:cxn modelId="{63BB8C3F-A28C-4FC7-AC26-39C82AA99079}" type="presParOf" srcId="{E415D944-A732-4A14-97DE-F72A0BD0CE6D}" destId="{96E89357-5167-4954-A032-A9600296525F}" srcOrd="4" destOrd="0" presId="urn:microsoft.com/office/officeart/2005/8/layout/venn1"/>
    <dgm:cxn modelId="{FDC6C1B7-15D0-44AA-A106-B0B26409E8A5}" type="presParOf" srcId="{E415D944-A732-4A14-97DE-F72A0BD0CE6D}" destId="{DA2F9518-96AA-4747-965F-ECA6CFCDC5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3550F1-F654-45CE-A29C-BA0674C34826}"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sv-SE"/>
        </a:p>
      </dgm:t>
    </dgm:pt>
    <dgm:pt modelId="{721930A4-E7D9-4981-B088-A59F0A7F502F}">
      <dgm:prSet phldrT="[Text]"/>
      <dgm:spPr/>
      <dgm:t>
        <a:bodyPr/>
        <a:lstStyle/>
        <a:p>
          <a:r>
            <a:rPr lang="sv-SE" dirty="0" smtClean="0"/>
            <a:t>Tydligare </a:t>
          </a:r>
          <a:r>
            <a:rPr lang="sv-SE" dirty="0" err="1" smtClean="0"/>
            <a:t>nivåanpassat</a:t>
          </a:r>
          <a:r>
            <a:rPr lang="sv-SE" dirty="0" smtClean="0"/>
            <a:t> vid cuper, läger, matcher m </a:t>
          </a:r>
          <a:r>
            <a:rPr lang="sv-SE" dirty="0" err="1" smtClean="0"/>
            <a:t>m</a:t>
          </a:r>
          <a:r>
            <a:rPr lang="sv-SE" dirty="0" smtClean="0"/>
            <a:t>. </a:t>
          </a:r>
          <a:endParaRPr lang="sv-SE" dirty="0"/>
        </a:p>
      </dgm:t>
    </dgm:pt>
    <dgm:pt modelId="{267B97E7-F756-466A-850F-F345C4B151F5}" type="parTrans" cxnId="{CE355CDC-9346-4884-8896-B71A6871DA48}">
      <dgm:prSet/>
      <dgm:spPr/>
      <dgm:t>
        <a:bodyPr/>
        <a:lstStyle/>
        <a:p>
          <a:endParaRPr lang="sv-SE"/>
        </a:p>
      </dgm:t>
    </dgm:pt>
    <dgm:pt modelId="{3B16B35D-3BB6-4E8D-80F3-6AE783C097DD}" type="sibTrans" cxnId="{CE355CDC-9346-4884-8896-B71A6871DA48}">
      <dgm:prSet/>
      <dgm:spPr/>
      <dgm:t>
        <a:bodyPr/>
        <a:lstStyle/>
        <a:p>
          <a:endParaRPr lang="sv-SE"/>
        </a:p>
      </dgm:t>
    </dgm:pt>
    <dgm:pt modelId="{A0D37B98-7B69-406D-97F1-5D5D3E296583}">
      <dgm:prSet phldrT="[Text]"/>
      <dgm:spPr/>
      <dgm:t>
        <a:bodyPr/>
        <a:lstStyle/>
        <a:p>
          <a:r>
            <a:rPr lang="sv-SE" dirty="0" smtClean="0"/>
            <a:t>Extrapass för de mest motiverade</a:t>
          </a:r>
          <a:endParaRPr lang="sv-SE" dirty="0"/>
        </a:p>
      </dgm:t>
    </dgm:pt>
    <dgm:pt modelId="{414A5B26-78C5-465C-A573-5F5093241912}" type="parTrans" cxnId="{14C8C4D3-F287-4C7C-B4B6-BEE767E99362}">
      <dgm:prSet/>
      <dgm:spPr/>
      <dgm:t>
        <a:bodyPr/>
        <a:lstStyle/>
        <a:p>
          <a:endParaRPr lang="sv-SE"/>
        </a:p>
      </dgm:t>
    </dgm:pt>
    <dgm:pt modelId="{B1069FF5-F43E-4286-96B1-04CC5098E5DC}" type="sibTrans" cxnId="{14C8C4D3-F287-4C7C-B4B6-BEE767E99362}">
      <dgm:prSet/>
      <dgm:spPr/>
      <dgm:t>
        <a:bodyPr/>
        <a:lstStyle/>
        <a:p>
          <a:endParaRPr lang="sv-SE"/>
        </a:p>
      </dgm:t>
    </dgm:pt>
    <dgm:pt modelId="{2C885F9C-10F1-4FF4-99B6-C7D248C0B6A9}">
      <dgm:prSet phldrT="[Text]"/>
      <dgm:spPr/>
      <dgm:t>
        <a:bodyPr/>
        <a:lstStyle/>
        <a:p>
          <a:r>
            <a:rPr lang="sv-SE" dirty="0" smtClean="0"/>
            <a:t>Fasta träningsgrupper inom gruppen</a:t>
          </a:r>
          <a:endParaRPr lang="sv-SE" dirty="0"/>
        </a:p>
      </dgm:t>
    </dgm:pt>
    <dgm:pt modelId="{33E8272C-9B38-4690-9EE1-3CD265E92C93}" type="parTrans" cxnId="{78910573-8535-4F4E-B5B7-6DCFE3296585}">
      <dgm:prSet/>
      <dgm:spPr/>
      <dgm:t>
        <a:bodyPr/>
        <a:lstStyle/>
        <a:p>
          <a:endParaRPr lang="sv-SE"/>
        </a:p>
      </dgm:t>
    </dgm:pt>
    <dgm:pt modelId="{FC60B3B0-B035-4A23-A935-903DBD9D73A2}" type="sibTrans" cxnId="{78910573-8535-4F4E-B5B7-6DCFE3296585}">
      <dgm:prSet/>
      <dgm:spPr/>
      <dgm:t>
        <a:bodyPr/>
        <a:lstStyle/>
        <a:p>
          <a:endParaRPr lang="sv-SE"/>
        </a:p>
      </dgm:t>
    </dgm:pt>
    <dgm:pt modelId="{96FA4B48-BE37-4829-A03D-59A4DA4FE076}">
      <dgm:prSet phldrT="[Text]"/>
      <dgm:spPr/>
      <dgm:t>
        <a:bodyPr/>
        <a:lstStyle/>
        <a:p>
          <a:r>
            <a:rPr lang="sv-SE" dirty="0" smtClean="0"/>
            <a:t>Basträning 2-3 nivåanpassade pass i veckan för alla.</a:t>
          </a:r>
          <a:endParaRPr lang="sv-SE" dirty="0"/>
        </a:p>
      </dgm:t>
    </dgm:pt>
    <dgm:pt modelId="{C662E732-2972-4F89-B493-6EC02755B01B}" type="parTrans" cxnId="{B453E959-0591-463D-A043-67EBB4A25E3D}">
      <dgm:prSet/>
      <dgm:spPr/>
      <dgm:t>
        <a:bodyPr/>
        <a:lstStyle/>
        <a:p>
          <a:endParaRPr lang="sv-SE"/>
        </a:p>
      </dgm:t>
    </dgm:pt>
    <dgm:pt modelId="{7220782A-A8ED-4ADC-B008-C43D0301D99B}" type="sibTrans" cxnId="{B453E959-0591-463D-A043-67EBB4A25E3D}">
      <dgm:prSet/>
      <dgm:spPr/>
      <dgm:t>
        <a:bodyPr/>
        <a:lstStyle/>
        <a:p>
          <a:endParaRPr lang="sv-SE"/>
        </a:p>
      </dgm:t>
    </dgm:pt>
    <dgm:pt modelId="{A55AFECC-1348-4309-B246-FDE1F5BB701E}" type="pres">
      <dgm:prSet presAssocID="{623550F1-F654-45CE-A29C-BA0674C34826}" presName="compositeShape" presStyleCnt="0">
        <dgm:presLayoutVars>
          <dgm:dir/>
          <dgm:resizeHandles/>
        </dgm:presLayoutVars>
      </dgm:prSet>
      <dgm:spPr/>
      <dgm:t>
        <a:bodyPr/>
        <a:lstStyle/>
        <a:p>
          <a:endParaRPr lang="sv-SE"/>
        </a:p>
      </dgm:t>
    </dgm:pt>
    <dgm:pt modelId="{9E4BA86F-282A-43FC-9D0F-9367161FD4DD}" type="pres">
      <dgm:prSet presAssocID="{623550F1-F654-45CE-A29C-BA0674C34826}" presName="pyramid" presStyleLbl="node1" presStyleIdx="0" presStyleCnt="1"/>
      <dgm:spPr>
        <a:solidFill>
          <a:srgbClr val="92D050"/>
        </a:solidFill>
      </dgm:spPr>
    </dgm:pt>
    <dgm:pt modelId="{0D753F37-B185-4B58-8813-8510147FD43C}" type="pres">
      <dgm:prSet presAssocID="{623550F1-F654-45CE-A29C-BA0674C34826}" presName="theList" presStyleCnt="0"/>
      <dgm:spPr/>
    </dgm:pt>
    <dgm:pt modelId="{26E3F6A0-AA4B-48A5-86F7-E4E17343CC07}" type="pres">
      <dgm:prSet presAssocID="{721930A4-E7D9-4981-B088-A59F0A7F502F}" presName="aNode" presStyleLbl="fgAcc1" presStyleIdx="0" presStyleCnt="4">
        <dgm:presLayoutVars>
          <dgm:bulletEnabled val="1"/>
        </dgm:presLayoutVars>
      </dgm:prSet>
      <dgm:spPr/>
      <dgm:t>
        <a:bodyPr/>
        <a:lstStyle/>
        <a:p>
          <a:endParaRPr lang="sv-SE"/>
        </a:p>
      </dgm:t>
    </dgm:pt>
    <dgm:pt modelId="{32FE0E47-3394-4A14-9BFD-639F669F8430}" type="pres">
      <dgm:prSet presAssocID="{721930A4-E7D9-4981-B088-A59F0A7F502F}" presName="aSpace" presStyleCnt="0"/>
      <dgm:spPr/>
    </dgm:pt>
    <dgm:pt modelId="{FE84E2C4-AA1C-4EC0-B0C3-713926829D9F}" type="pres">
      <dgm:prSet presAssocID="{A0D37B98-7B69-406D-97F1-5D5D3E296583}" presName="aNode" presStyleLbl="fgAcc1" presStyleIdx="1" presStyleCnt="4">
        <dgm:presLayoutVars>
          <dgm:bulletEnabled val="1"/>
        </dgm:presLayoutVars>
      </dgm:prSet>
      <dgm:spPr/>
      <dgm:t>
        <a:bodyPr/>
        <a:lstStyle/>
        <a:p>
          <a:endParaRPr lang="sv-SE"/>
        </a:p>
      </dgm:t>
    </dgm:pt>
    <dgm:pt modelId="{A2A5F7BD-7624-4F35-8C85-A2738F1DCDC7}" type="pres">
      <dgm:prSet presAssocID="{A0D37B98-7B69-406D-97F1-5D5D3E296583}" presName="aSpace" presStyleCnt="0"/>
      <dgm:spPr/>
    </dgm:pt>
    <dgm:pt modelId="{948F4B64-A33B-4F2A-81CC-3048785CEA52}" type="pres">
      <dgm:prSet presAssocID="{2C885F9C-10F1-4FF4-99B6-C7D248C0B6A9}" presName="aNode" presStyleLbl="fgAcc1" presStyleIdx="2" presStyleCnt="4">
        <dgm:presLayoutVars>
          <dgm:bulletEnabled val="1"/>
        </dgm:presLayoutVars>
      </dgm:prSet>
      <dgm:spPr/>
      <dgm:t>
        <a:bodyPr/>
        <a:lstStyle/>
        <a:p>
          <a:endParaRPr lang="sv-SE"/>
        </a:p>
      </dgm:t>
    </dgm:pt>
    <dgm:pt modelId="{E51A329F-DD33-41D0-8B4A-411604439799}" type="pres">
      <dgm:prSet presAssocID="{2C885F9C-10F1-4FF4-99B6-C7D248C0B6A9}" presName="aSpace" presStyleCnt="0"/>
      <dgm:spPr/>
    </dgm:pt>
    <dgm:pt modelId="{610DFCF1-9CC9-4D11-AF39-EF83774F9876}" type="pres">
      <dgm:prSet presAssocID="{96FA4B48-BE37-4829-A03D-59A4DA4FE076}" presName="aNode" presStyleLbl="fgAcc1" presStyleIdx="3" presStyleCnt="4">
        <dgm:presLayoutVars>
          <dgm:bulletEnabled val="1"/>
        </dgm:presLayoutVars>
      </dgm:prSet>
      <dgm:spPr/>
      <dgm:t>
        <a:bodyPr/>
        <a:lstStyle/>
        <a:p>
          <a:endParaRPr lang="sv-SE"/>
        </a:p>
      </dgm:t>
    </dgm:pt>
    <dgm:pt modelId="{BA194ACD-29BE-471E-8D10-49C7F44C9458}" type="pres">
      <dgm:prSet presAssocID="{96FA4B48-BE37-4829-A03D-59A4DA4FE076}" presName="aSpace" presStyleCnt="0"/>
      <dgm:spPr/>
    </dgm:pt>
  </dgm:ptLst>
  <dgm:cxnLst>
    <dgm:cxn modelId="{4F743B70-3B75-49B2-8B5F-ED39E72E3299}" type="presOf" srcId="{721930A4-E7D9-4981-B088-A59F0A7F502F}" destId="{26E3F6A0-AA4B-48A5-86F7-E4E17343CC07}" srcOrd="0" destOrd="0" presId="urn:microsoft.com/office/officeart/2005/8/layout/pyramid2"/>
    <dgm:cxn modelId="{6A78B1D7-568F-48E7-9A22-1C6E0A639424}" type="presOf" srcId="{96FA4B48-BE37-4829-A03D-59A4DA4FE076}" destId="{610DFCF1-9CC9-4D11-AF39-EF83774F9876}" srcOrd="0" destOrd="0" presId="urn:microsoft.com/office/officeart/2005/8/layout/pyramid2"/>
    <dgm:cxn modelId="{CE355CDC-9346-4884-8896-B71A6871DA48}" srcId="{623550F1-F654-45CE-A29C-BA0674C34826}" destId="{721930A4-E7D9-4981-B088-A59F0A7F502F}" srcOrd="0" destOrd="0" parTransId="{267B97E7-F756-466A-850F-F345C4B151F5}" sibTransId="{3B16B35D-3BB6-4E8D-80F3-6AE783C097DD}"/>
    <dgm:cxn modelId="{B453E959-0591-463D-A043-67EBB4A25E3D}" srcId="{623550F1-F654-45CE-A29C-BA0674C34826}" destId="{96FA4B48-BE37-4829-A03D-59A4DA4FE076}" srcOrd="3" destOrd="0" parTransId="{C662E732-2972-4F89-B493-6EC02755B01B}" sibTransId="{7220782A-A8ED-4ADC-B008-C43D0301D99B}"/>
    <dgm:cxn modelId="{DC47DCA3-7808-4608-8262-1F39F1CFC684}" type="presOf" srcId="{623550F1-F654-45CE-A29C-BA0674C34826}" destId="{A55AFECC-1348-4309-B246-FDE1F5BB701E}" srcOrd="0" destOrd="0" presId="urn:microsoft.com/office/officeart/2005/8/layout/pyramid2"/>
    <dgm:cxn modelId="{14C8C4D3-F287-4C7C-B4B6-BEE767E99362}" srcId="{623550F1-F654-45CE-A29C-BA0674C34826}" destId="{A0D37B98-7B69-406D-97F1-5D5D3E296583}" srcOrd="1" destOrd="0" parTransId="{414A5B26-78C5-465C-A573-5F5093241912}" sibTransId="{B1069FF5-F43E-4286-96B1-04CC5098E5DC}"/>
    <dgm:cxn modelId="{A0A14EB1-A1D3-491D-A1BB-A3E560ED9FE0}" type="presOf" srcId="{A0D37B98-7B69-406D-97F1-5D5D3E296583}" destId="{FE84E2C4-AA1C-4EC0-B0C3-713926829D9F}" srcOrd="0" destOrd="0" presId="urn:microsoft.com/office/officeart/2005/8/layout/pyramid2"/>
    <dgm:cxn modelId="{325D1A4E-644E-4AB5-AA20-ED02D482D407}" type="presOf" srcId="{2C885F9C-10F1-4FF4-99B6-C7D248C0B6A9}" destId="{948F4B64-A33B-4F2A-81CC-3048785CEA52}" srcOrd="0" destOrd="0" presId="urn:microsoft.com/office/officeart/2005/8/layout/pyramid2"/>
    <dgm:cxn modelId="{78910573-8535-4F4E-B5B7-6DCFE3296585}" srcId="{623550F1-F654-45CE-A29C-BA0674C34826}" destId="{2C885F9C-10F1-4FF4-99B6-C7D248C0B6A9}" srcOrd="2" destOrd="0" parTransId="{33E8272C-9B38-4690-9EE1-3CD265E92C93}" sibTransId="{FC60B3B0-B035-4A23-A935-903DBD9D73A2}"/>
    <dgm:cxn modelId="{CADB4CB2-07CC-46B3-A624-F66510D72559}" type="presParOf" srcId="{A55AFECC-1348-4309-B246-FDE1F5BB701E}" destId="{9E4BA86F-282A-43FC-9D0F-9367161FD4DD}" srcOrd="0" destOrd="0" presId="urn:microsoft.com/office/officeart/2005/8/layout/pyramid2"/>
    <dgm:cxn modelId="{52D5AD56-B947-48A6-A6AA-E0F8343DCF85}" type="presParOf" srcId="{A55AFECC-1348-4309-B246-FDE1F5BB701E}" destId="{0D753F37-B185-4B58-8813-8510147FD43C}" srcOrd="1" destOrd="0" presId="urn:microsoft.com/office/officeart/2005/8/layout/pyramid2"/>
    <dgm:cxn modelId="{02530F6A-97CB-4BC0-961D-2FF74E8824D2}" type="presParOf" srcId="{0D753F37-B185-4B58-8813-8510147FD43C}" destId="{26E3F6A0-AA4B-48A5-86F7-E4E17343CC07}" srcOrd="0" destOrd="0" presId="urn:microsoft.com/office/officeart/2005/8/layout/pyramid2"/>
    <dgm:cxn modelId="{372E2231-714E-4027-8797-F741BC2C9A69}" type="presParOf" srcId="{0D753F37-B185-4B58-8813-8510147FD43C}" destId="{32FE0E47-3394-4A14-9BFD-639F669F8430}" srcOrd="1" destOrd="0" presId="urn:microsoft.com/office/officeart/2005/8/layout/pyramid2"/>
    <dgm:cxn modelId="{3E40A4DB-E6FA-4899-A87F-5E2C24A5764E}" type="presParOf" srcId="{0D753F37-B185-4B58-8813-8510147FD43C}" destId="{FE84E2C4-AA1C-4EC0-B0C3-713926829D9F}" srcOrd="2" destOrd="0" presId="urn:microsoft.com/office/officeart/2005/8/layout/pyramid2"/>
    <dgm:cxn modelId="{252B2714-BC7F-4218-9507-596A4C9D5B11}" type="presParOf" srcId="{0D753F37-B185-4B58-8813-8510147FD43C}" destId="{A2A5F7BD-7624-4F35-8C85-A2738F1DCDC7}" srcOrd="3" destOrd="0" presId="urn:microsoft.com/office/officeart/2005/8/layout/pyramid2"/>
    <dgm:cxn modelId="{73CB4791-6864-4E33-A533-5A6797F0B5EB}" type="presParOf" srcId="{0D753F37-B185-4B58-8813-8510147FD43C}" destId="{948F4B64-A33B-4F2A-81CC-3048785CEA52}" srcOrd="4" destOrd="0" presId="urn:microsoft.com/office/officeart/2005/8/layout/pyramid2"/>
    <dgm:cxn modelId="{CAB360F6-7762-420B-B844-C986487A1F4E}" type="presParOf" srcId="{0D753F37-B185-4B58-8813-8510147FD43C}" destId="{E51A329F-DD33-41D0-8B4A-411604439799}" srcOrd="5" destOrd="0" presId="urn:microsoft.com/office/officeart/2005/8/layout/pyramid2"/>
    <dgm:cxn modelId="{E6BC453D-CA02-454A-8B60-E19138264C59}" type="presParOf" srcId="{0D753F37-B185-4B58-8813-8510147FD43C}" destId="{610DFCF1-9CC9-4D11-AF39-EF83774F9876}" srcOrd="6" destOrd="0" presId="urn:microsoft.com/office/officeart/2005/8/layout/pyramid2"/>
    <dgm:cxn modelId="{BDDD3146-D012-4C89-B966-157E68F41605}" type="presParOf" srcId="{0D753F37-B185-4B58-8813-8510147FD43C}" destId="{BA194ACD-29BE-471E-8D10-49C7F44C945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pt>
    <dgm:pt modelId="{801923CA-E5C1-4C11-AD0A-BE77C6742954}">
      <dgm:prSet phldrT="[Text]"/>
      <dgm:spPr>
        <a:solidFill>
          <a:srgbClr val="00B050">
            <a:alpha val="50000"/>
          </a:srgbClr>
        </a:solidFill>
      </dgm:spPr>
      <dgm:t>
        <a:bodyPr/>
        <a:lstStyle/>
        <a:p>
          <a:r>
            <a:rPr lang="sv-SE" dirty="0" smtClean="0"/>
            <a:t>Svår</a:t>
          </a:r>
          <a:endParaRPr lang="sv-SE"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dgm:spPr>
        <a:solidFill>
          <a:srgbClr val="00B050">
            <a:alpha val="50000"/>
          </a:srgbClr>
        </a:solidFill>
      </dgm:spPr>
      <dgm:t>
        <a:bodyPr/>
        <a:lstStyle/>
        <a:p>
          <a:r>
            <a:rPr lang="sv-SE" dirty="0" smtClean="0"/>
            <a:t>Lätt</a:t>
          </a:r>
          <a:endParaRPr lang="sv-SE"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pt>
    <dgm:pt modelId="{A1667B6E-86E6-49DA-A426-B985DEB8812D}" type="pres">
      <dgm:prSet presAssocID="{801923CA-E5C1-4C11-AD0A-BE77C6742954}" presName="circ1" presStyleLbl="vennNode1" presStyleIdx="0" presStyleCnt="3" custScaleX="65166" custScaleY="59099" custLinFactNeighborX="-58540" custLinFactNeighborY="87759"/>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3" custScaleX="88473" custScaleY="86612" custLinFactNeighborX="31052" custLinFactNeighborY="17803"/>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3" custScaleX="69601" custScaleY="67308" custLinFactNeighborX="35563" custLinFactNeighborY="23594"/>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Lst>
  <dgm:cxnLst>
    <dgm:cxn modelId="{E458CB1C-A5B9-4BF6-82C0-732B8370B61C}" type="presOf" srcId="{C6D821E5-63B2-4F47-BC58-87AA0301645B}" destId="{82BFA400-B882-4FF0-B83B-DD2D1BF03896}" srcOrd="1" destOrd="0" presId="urn:microsoft.com/office/officeart/2005/8/layout/venn1"/>
    <dgm:cxn modelId="{9BF6F993-26AB-4A58-87B9-9C55D7C55455}" type="presOf" srcId="{801923CA-E5C1-4C11-AD0A-BE77C6742954}" destId="{A1667B6E-86E6-49DA-A426-B985DEB8812D}" srcOrd="0"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E1590CDA-A813-4724-B35A-4351D33050AF}" type="presOf" srcId="{D9E47EE1-9049-43E9-A289-A6900298AEFB}" destId="{DA2F9518-96AA-4747-965F-ECA6CFCDC512}" srcOrd="1"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CAEEB646-1355-434E-A3E1-15EEE4B875BB}" type="presOf" srcId="{C6D821E5-63B2-4F47-BC58-87AA0301645B}" destId="{D9D726D9-35D2-49E3-B671-D01540467A69}" srcOrd="0" destOrd="0" presId="urn:microsoft.com/office/officeart/2005/8/layout/venn1"/>
    <dgm:cxn modelId="{660D6394-3020-4F46-BC99-FA91683E52CB}" type="presOf" srcId="{3970FDD0-1940-4551-B5DD-AFAF7F34D87A}" destId="{E415D944-A732-4A14-97DE-F72A0BD0CE6D}" srcOrd="0" destOrd="0" presId="urn:microsoft.com/office/officeart/2005/8/layout/venn1"/>
    <dgm:cxn modelId="{C4E00D4C-5675-4E4E-A319-121A57DA2A88}" type="presOf" srcId="{D9E47EE1-9049-43E9-A289-A6900298AEFB}" destId="{96E89357-5167-4954-A032-A9600296525F}" srcOrd="0" destOrd="0" presId="urn:microsoft.com/office/officeart/2005/8/layout/venn1"/>
    <dgm:cxn modelId="{40977E5C-5A52-42FA-BF0D-8BB72056CC3B}" type="presOf" srcId="{801923CA-E5C1-4C11-AD0A-BE77C6742954}" destId="{ADEECC9E-9141-423A-87A0-C89A7D2D630A}" srcOrd="1"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27B2739A-206D-4999-B879-433951372A7B}" type="presParOf" srcId="{E415D944-A732-4A14-97DE-F72A0BD0CE6D}" destId="{A1667B6E-86E6-49DA-A426-B985DEB8812D}" srcOrd="0" destOrd="0" presId="urn:microsoft.com/office/officeart/2005/8/layout/venn1"/>
    <dgm:cxn modelId="{814808AD-2B14-421E-B272-F83780613A78}" type="presParOf" srcId="{E415D944-A732-4A14-97DE-F72A0BD0CE6D}" destId="{ADEECC9E-9141-423A-87A0-C89A7D2D630A}" srcOrd="1" destOrd="0" presId="urn:microsoft.com/office/officeart/2005/8/layout/venn1"/>
    <dgm:cxn modelId="{3F757927-A762-457D-8584-7BFBB96CD4BB}" type="presParOf" srcId="{E415D944-A732-4A14-97DE-F72A0BD0CE6D}" destId="{D9D726D9-35D2-49E3-B671-D01540467A69}" srcOrd="2" destOrd="0" presId="urn:microsoft.com/office/officeart/2005/8/layout/venn1"/>
    <dgm:cxn modelId="{6D90BF1C-D809-4994-B9A0-EB09D0DA9836}" type="presParOf" srcId="{E415D944-A732-4A14-97DE-F72A0BD0CE6D}" destId="{82BFA400-B882-4FF0-B83B-DD2D1BF03896}" srcOrd="3" destOrd="0" presId="urn:microsoft.com/office/officeart/2005/8/layout/venn1"/>
    <dgm:cxn modelId="{878484F1-BE3D-4286-B6D4-EC7152A6B9C3}" type="presParOf" srcId="{E415D944-A732-4A14-97DE-F72A0BD0CE6D}" destId="{96E89357-5167-4954-A032-A9600296525F}" srcOrd="4" destOrd="0" presId="urn:microsoft.com/office/officeart/2005/8/layout/venn1"/>
    <dgm:cxn modelId="{C6D7969E-FC2E-4255-A0D8-9ABBF8A1AAC5}" type="presParOf" srcId="{E415D944-A732-4A14-97DE-F72A0BD0CE6D}" destId="{DA2F9518-96AA-4747-965F-ECA6CFCDC5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pt>
    <dgm:pt modelId="{801923CA-E5C1-4C11-AD0A-BE77C6742954}">
      <dgm:prSet phldrT="[Text]"/>
      <dgm:spPr>
        <a:solidFill>
          <a:srgbClr val="00B050">
            <a:alpha val="50000"/>
          </a:srgbClr>
        </a:solidFill>
      </dgm:spPr>
      <dgm:t>
        <a:bodyPr/>
        <a:lstStyle/>
        <a:p>
          <a:r>
            <a:rPr lang="sv-SE" dirty="0" smtClean="0"/>
            <a:t>Svår</a:t>
          </a:r>
          <a:endParaRPr lang="sv-SE"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dgm:spPr>
        <a:solidFill>
          <a:srgbClr val="00B050">
            <a:alpha val="50000"/>
          </a:srgbClr>
        </a:solidFill>
      </dgm:spPr>
      <dgm:t>
        <a:bodyPr/>
        <a:lstStyle/>
        <a:p>
          <a:r>
            <a:rPr lang="sv-SE" dirty="0" smtClean="0"/>
            <a:t>Lätt</a:t>
          </a:r>
          <a:endParaRPr lang="sv-SE"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pt>
    <dgm:pt modelId="{A1667B6E-86E6-49DA-A426-B985DEB8812D}" type="pres">
      <dgm:prSet presAssocID="{801923CA-E5C1-4C11-AD0A-BE77C6742954}" presName="circ1" presStyleLbl="vennNode1" presStyleIdx="0" presStyleCnt="3" custScaleX="65166" custScaleY="59099" custLinFactNeighborX="-64535" custLinFactNeighborY="56308"/>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3" custScaleX="82288" custScaleY="83872" custLinFactNeighborX="24142" custLinFactNeighborY="-7064"/>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3" custScaleX="69601" custScaleY="67308" custLinFactNeighborX="31819" custLinFactNeighborY="-7391"/>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Lst>
  <dgm:cxnLst>
    <dgm:cxn modelId="{57054074-360B-421F-BF84-D1BCD5E5F692}" type="presOf" srcId="{3970FDD0-1940-4551-B5DD-AFAF7F34D87A}" destId="{E415D944-A732-4A14-97DE-F72A0BD0CE6D}" srcOrd="0" destOrd="0" presId="urn:microsoft.com/office/officeart/2005/8/layout/venn1"/>
    <dgm:cxn modelId="{86017D72-56F9-4BC3-94A8-7A5C3863F64A}" type="presOf" srcId="{C6D821E5-63B2-4F47-BC58-87AA0301645B}" destId="{82BFA400-B882-4FF0-B83B-DD2D1BF03896}" srcOrd="1"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98FAD9E7-1820-40E0-8475-1549330DD188}" type="presOf" srcId="{801923CA-E5C1-4C11-AD0A-BE77C6742954}" destId="{A1667B6E-86E6-49DA-A426-B985DEB8812D}" srcOrd="0" destOrd="0" presId="urn:microsoft.com/office/officeart/2005/8/layout/venn1"/>
    <dgm:cxn modelId="{28FC9914-0132-4603-ACBA-056821EFF2F5}" type="presOf" srcId="{801923CA-E5C1-4C11-AD0A-BE77C6742954}" destId="{ADEECC9E-9141-423A-87A0-C89A7D2D630A}" srcOrd="1" destOrd="0" presId="urn:microsoft.com/office/officeart/2005/8/layout/venn1"/>
    <dgm:cxn modelId="{99080815-5512-4329-8CD0-DBB12FA931EE}" type="presOf" srcId="{C6D821E5-63B2-4F47-BC58-87AA0301645B}" destId="{D9D726D9-35D2-49E3-B671-D01540467A69}" srcOrd="0"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C2D46A5B-BB41-40E5-8BB2-71332BBACD66}" type="presOf" srcId="{D9E47EE1-9049-43E9-A289-A6900298AEFB}" destId="{DA2F9518-96AA-4747-965F-ECA6CFCDC512}" srcOrd="1"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97FE1568-CA17-43C8-B945-4F9F5E30DA31}" type="presOf" srcId="{D9E47EE1-9049-43E9-A289-A6900298AEFB}" destId="{96E89357-5167-4954-A032-A9600296525F}" srcOrd="0" destOrd="0" presId="urn:microsoft.com/office/officeart/2005/8/layout/venn1"/>
    <dgm:cxn modelId="{4BDAC238-6133-4FA4-9767-E70381059C1C}" type="presParOf" srcId="{E415D944-A732-4A14-97DE-F72A0BD0CE6D}" destId="{A1667B6E-86E6-49DA-A426-B985DEB8812D}" srcOrd="0" destOrd="0" presId="urn:microsoft.com/office/officeart/2005/8/layout/venn1"/>
    <dgm:cxn modelId="{F5259F81-E1E4-4275-9F9D-58A49F77129A}" type="presParOf" srcId="{E415D944-A732-4A14-97DE-F72A0BD0CE6D}" destId="{ADEECC9E-9141-423A-87A0-C89A7D2D630A}" srcOrd="1" destOrd="0" presId="urn:microsoft.com/office/officeart/2005/8/layout/venn1"/>
    <dgm:cxn modelId="{B85CAAD3-ED92-46E6-9462-C40BD6022A2A}" type="presParOf" srcId="{E415D944-A732-4A14-97DE-F72A0BD0CE6D}" destId="{D9D726D9-35D2-49E3-B671-D01540467A69}" srcOrd="2" destOrd="0" presId="urn:microsoft.com/office/officeart/2005/8/layout/venn1"/>
    <dgm:cxn modelId="{9A6B000C-FAD9-46A3-B143-4A9B8DDA2759}" type="presParOf" srcId="{E415D944-A732-4A14-97DE-F72A0BD0CE6D}" destId="{82BFA400-B882-4FF0-B83B-DD2D1BF03896}" srcOrd="3" destOrd="0" presId="urn:microsoft.com/office/officeart/2005/8/layout/venn1"/>
    <dgm:cxn modelId="{AA5D1FEE-976F-413C-8303-0F081F36673B}" type="presParOf" srcId="{E415D944-A732-4A14-97DE-F72A0BD0CE6D}" destId="{96E89357-5167-4954-A032-A9600296525F}" srcOrd="4" destOrd="0" presId="urn:microsoft.com/office/officeart/2005/8/layout/venn1"/>
    <dgm:cxn modelId="{46842649-BA98-465C-BBFF-52B43D1C4986}" type="presParOf" srcId="{E415D944-A732-4A14-97DE-F72A0BD0CE6D}" destId="{DA2F9518-96AA-4747-965F-ECA6CFCDC5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pt>
    <dgm:pt modelId="{801923CA-E5C1-4C11-AD0A-BE77C6742954}">
      <dgm:prSet phldrT="[Text]"/>
      <dgm:spPr>
        <a:solidFill>
          <a:srgbClr val="00B050">
            <a:alpha val="50000"/>
          </a:srgbClr>
        </a:solidFill>
      </dgm:spPr>
      <dgm:t>
        <a:bodyPr/>
        <a:lstStyle/>
        <a:p>
          <a:r>
            <a:rPr lang="sv-SE" dirty="0" smtClean="0"/>
            <a:t>Svår</a:t>
          </a:r>
          <a:endParaRPr lang="sv-SE"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dgm:spPr>
        <a:solidFill>
          <a:srgbClr val="00B050">
            <a:alpha val="50000"/>
          </a:srgbClr>
        </a:solidFill>
      </dgm:spPr>
      <dgm:t>
        <a:bodyPr/>
        <a:lstStyle/>
        <a:p>
          <a:r>
            <a:rPr lang="sv-SE" dirty="0" smtClean="0"/>
            <a:t>Lätt</a:t>
          </a:r>
          <a:endParaRPr lang="sv-SE"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pt>
    <dgm:pt modelId="{A1667B6E-86E6-49DA-A426-B985DEB8812D}" type="pres">
      <dgm:prSet presAssocID="{801923CA-E5C1-4C11-AD0A-BE77C6742954}" presName="circ1" presStyleLbl="vennNode1" presStyleIdx="0" presStyleCnt="3" custScaleX="65166" custScaleY="59099" custLinFactNeighborX="-78267" custLinFactNeighborY="77521"/>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3" custScaleX="82288" custScaleY="83872" custLinFactNeighborX="5581" custLinFactNeighborY="16801"/>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3" custScaleX="69601" custScaleY="67308" custLinFactNeighborX="15719" custLinFactNeighborY="16474"/>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Lst>
  <dgm:cxnLst>
    <dgm:cxn modelId="{DB824656-0B91-44ED-8CEE-CF9CEE7CED32}" type="presOf" srcId="{C6D821E5-63B2-4F47-BC58-87AA0301645B}" destId="{D9D726D9-35D2-49E3-B671-D01540467A69}" srcOrd="0"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7CDB9FBC-3020-48E2-8E07-084937C40A81}" type="presOf" srcId="{3970FDD0-1940-4551-B5DD-AFAF7F34D87A}" destId="{E415D944-A732-4A14-97DE-F72A0BD0CE6D}" srcOrd="0" destOrd="0" presId="urn:microsoft.com/office/officeart/2005/8/layout/venn1"/>
    <dgm:cxn modelId="{F0EAEADD-2017-4447-80D1-69515273F131}" type="presOf" srcId="{C6D821E5-63B2-4F47-BC58-87AA0301645B}" destId="{82BFA400-B882-4FF0-B83B-DD2D1BF03896}" srcOrd="1" destOrd="0" presId="urn:microsoft.com/office/officeart/2005/8/layout/venn1"/>
    <dgm:cxn modelId="{082BC6DC-805B-4736-BC20-006E11011DD7}" type="presOf" srcId="{D9E47EE1-9049-43E9-A289-A6900298AEFB}" destId="{96E89357-5167-4954-A032-A9600296525F}" srcOrd="0"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6D7DE2F7-5EA5-449D-ADB3-59EFFE3F9BB5}" type="presOf" srcId="{801923CA-E5C1-4C11-AD0A-BE77C6742954}" destId="{A1667B6E-86E6-49DA-A426-B985DEB8812D}" srcOrd="0" destOrd="0" presId="urn:microsoft.com/office/officeart/2005/8/layout/venn1"/>
    <dgm:cxn modelId="{8FD34D07-673B-41F7-8E1A-10C2FB453D75}" type="presOf" srcId="{801923CA-E5C1-4C11-AD0A-BE77C6742954}" destId="{ADEECC9E-9141-423A-87A0-C89A7D2D630A}" srcOrd="1" destOrd="0" presId="urn:microsoft.com/office/officeart/2005/8/layout/venn1"/>
    <dgm:cxn modelId="{E16B650D-13F6-4185-B5FD-F5C2F723FCCC}" type="presOf" srcId="{D9E47EE1-9049-43E9-A289-A6900298AEFB}" destId="{DA2F9518-96AA-4747-965F-ECA6CFCDC512}" srcOrd="1"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F87E2389-E5B2-47E4-9D04-0CA0DB47B952}" type="presParOf" srcId="{E415D944-A732-4A14-97DE-F72A0BD0CE6D}" destId="{A1667B6E-86E6-49DA-A426-B985DEB8812D}" srcOrd="0" destOrd="0" presId="urn:microsoft.com/office/officeart/2005/8/layout/venn1"/>
    <dgm:cxn modelId="{1B75E733-40E6-48AC-A99D-C2DCC56E1A9F}" type="presParOf" srcId="{E415D944-A732-4A14-97DE-F72A0BD0CE6D}" destId="{ADEECC9E-9141-423A-87A0-C89A7D2D630A}" srcOrd="1" destOrd="0" presId="urn:microsoft.com/office/officeart/2005/8/layout/venn1"/>
    <dgm:cxn modelId="{B480D3EF-C311-40D3-9018-6C33669F4EAA}" type="presParOf" srcId="{E415D944-A732-4A14-97DE-F72A0BD0CE6D}" destId="{D9D726D9-35D2-49E3-B671-D01540467A69}" srcOrd="2" destOrd="0" presId="urn:microsoft.com/office/officeart/2005/8/layout/venn1"/>
    <dgm:cxn modelId="{A943C2EC-F341-4841-8FEE-A7FE69BFF1A8}" type="presParOf" srcId="{E415D944-A732-4A14-97DE-F72A0BD0CE6D}" destId="{82BFA400-B882-4FF0-B83B-DD2D1BF03896}" srcOrd="3" destOrd="0" presId="urn:microsoft.com/office/officeart/2005/8/layout/venn1"/>
    <dgm:cxn modelId="{D9221B16-1C7B-4A2F-BDB8-798EF599FDCA}" type="presParOf" srcId="{E415D944-A732-4A14-97DE-F72A0BD0CE6D}" destId="{96E89357-5167-4954-A032-A9600296525F}" srcOrd="4" destOrd="0" presId="urn:microsoft.com/office/officeart/2005/8/layout/venn1"/>
    <dgm:cxn modelId="{AEB1A55B-4A22-4C5F-B861-9A583F544A46}" type="presParOf" srcId="{E415D944-A732-4A14-97DE-F72A0BD0CE6D}" destId="{DA2F9518-96AA-4747-965F-ECA6CFCDC5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pt>
    <dgm:pt modelId="{801923CA-E5C1-4C11-AD0A-BE77C6742954}">
      <dgm:prSet phldrT="[Text]"/>
      <dgm:spPr>
        <a:solidFill>
          <a:srgbClr val="00B050">
            <a:alpha val="50000"/>
          </a:srgbClr>
        </a:solidFill>
      </dgm:spPr>
      <dgm:t>
        <a:bodyPr/>
        <a:lstStyle/>
        <a:p>
          <a:r>
            <a:rPr lang="sv-SE" dirty="0" smtClean="0"/>
            <a:t>Svår</a:t>
          </a:r>
          <a:endParaRPr lang="sv-SE"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dgm:spPr>
        <a:solidFill>
          <a:srgbClr val="00B050">
            <a:alpha val="50000"/>
          </a:srgbClr>
        </a:solidFill>
      </dgm:spPr>
      <dgm:t>
        <a:bodyPr/>
        <a:lstStyle/>
        <a:p>
          <a:r>
            <a:rPr lang="sv-SE" dirty="0" smtClean="0"/>
            <a:t>Lätt</a:t>
          </a:r>
          <a:endParaRPr lang="sv-SE"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pt>
    <dgm:pt modelId="{A1667B6E-86E6-49DA-A426-B985DEB8812D}" type="pres">
      <dgm:prSet presAssocID="{801923CA-E5C1-4C11-AD0A-BE77C6742954}" presName="circ1" presStyleLbl="vennNode1" presStyleIdx="0" presStyleCnt="3" custScaleX="65166" custScaleY="59099" custLinFactNeighborX="-78267" custLinFactNeighborY="77521"/>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3" custScaleX="82288" custScaleY="83872" custLinFactNeighborX="5581" custLinFactNeighborY="16801"/>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3" custScaleX="69601" custScaleY="67308" custLinFactNeighborX="15719" custLinFactNeighborY="16474"/>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Lst>
  <dgm:cxnLst>
    <dgm:cxn modelId="{38244649-8B94-49C7-8A12-3717869D8437}" type="presOf" srcId="{801923CA-E5C1-4C11-AD0A-BE77C6742954}" destId="{ADEECC9E-9141-423A-87A0-C89A7D2D630A}" srcOrd="1"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B376BCF6-6130-4707-BD5D-680983D3FD91}" type="presOf" srcId="{3970FDD0-1940-4551-B5DD-AFAF7F34D87A}" destId="{E415D944-A732-4A14-97DE-F72A0BD0CE6D}" srcOrd="0" destOrd="0" presId="urn:microsoft.com/office/officeart/2005/8/layout/venn1"/>
    <dgm:cxn modelId="{E6EB5363-0B27-4F83-A77B-5666A9FED983}" type="presOf" srcId="{D9E47EE1-9049-43E9-A289-A6900298AEFB}" destId="{DA2F9518-96AA-4747-965F-ECA6CFCDC512}" srcOrd="1" destOrd="0" presId="urn:microsoft.com/office/officeart/2005/8/layout/venn1"/>
    <dgm:cxn modelId="{9DE31003-0E83-4E58-BFC3-BA755DEEBED2}" type="presOf" srcId="{C6D821E5-63B2-4F47-BC58-87AA0301645B}" destId="{82BFA400-B882-4FF0-B83B-DD2D1BF03896}" srcOrd="1" destOrd="0" presId="urn:microsoft.com/office/officeart/2005/8/layout/venn1"/>
    <dgm:cxn modelId="{2E91ACF3-EC4F-48BD-B70C-AA4B1CBEEE85}" type="presOf" srcId="{801923CA-E5C1-4C11-AD0A-BE77C6742954}" destId="{A1667B6E-86E6-49DA-A426-B985DEB8812D}" srcOrd="0"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6A6C6D7E-1E9C-4BF6-BCFF-54D56FE88DA4}" type="presOf" srcId="{D9E47EE1-9049-43E9-A289-A6900298AEFB}" destId="{96E89357-5167-4954-A032-A9600296525F}" srcOrd="0" destOrd="0" presId="urn:microsoft.com/office/officeart/2005/8/layout/venn1"/>
    <dgm:cxn modelId="{7A71F04E-CA7F-4B66-AF2B-5F31389453F7}" type="presOf" srcId="{C6D821E5-63B2-4F47-BC58-87AA0301645B}" destId="{D9D726D9-35D2-49E3-B671-D01540467A69}" srcOrd="0"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B35AD478-441B-46D3-940D-B797EBDA4819}" type="presParOf" srcId="{E415D944-A732-4A14-97DE-F72A0BD0CE6D}" destId="{A1667B6E-86E6-49DA-A426-B985DEB8812D}" srcOrd="0" destOrd="0" presId="urn:microsoft.com/office/officeart/2005/8/layout/venn1"/>
    <dgm:cxn modelId="{65577810-DD33-4BA0-BC2D-233B9FF8E128}" type="presParOf" srcId="{E415D944-A732-4A14-97DE-F72A0BD0CE6D}" destId="{ADEECC9E-9141-423A-87A0-C89A7D2D630A}" srcOrd="1" destOrd="0" presId="urn:microsoft.com/office/officeart/2005/8/layout/venn1"/>
    <dgm:cxn modelId="{D1050576-C6AB-4882-91C7-A3A5026A2457}" type="presParOf" srcId="{E415D944-A732-4A14-97DE-F72A0BD0CE6D}" destId="{D9D726D9-35D2-49E3-B671-D01540467A69}" srcOrd="2" destOrd="0" presId="urn:microsoft.com/office/officeart/2005/8/layout/venn1"/>
    <dgm:cxn modelId="{6056F437-9A6F-4094-9AFF-F8A0DA65D36D}" type="presParOf" srcId="{E415D944-A732-4A14-97DE-F72A0BD0CE6D}" destId="{82BFA400-B882-4FF0-B83B-DD2D1BF03896}" srcOrd="3" destOrd="0" presId="urn:microsoft.com/office/officeart/2005/8/layout/venn1"/>
    <dgm:cxn modelId="{0C1B2D84-DA75-4D4A-8BDA-8A399235EB23}" type="presParOf" srcId="{E415D944-A732-4A14-97DE-F72A0BD0CE6D}" destId="{96E89357-5167-4954-A032-A9600296525F}" srcOrd="4" destOrd="0" presId="urn:microsoft.com/office/officeart/2005/8/layout/venn1"/>
    <dgm:cxn modelId="{64E8990C-60F8-4551-B9CF-3BFD455A86FC}" type="presParOf" srcId="{E415D944-A732-4A14-97DE-F72A0BD0CE6D}" destId="{DA2F9518-96AA-4747-965F-ECA6CFCDC5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970FDD0-1940-4551-B5DD-AFAF7F34D87A}" type="doc">
      <dgm:prSet loTypeId="urn:microsoft.com/office/officeart/2005/8/layout/venn1" loCatId="relationship" qsTypeId="urn:microsoft.com/office/officeart/2005/8/quickstyle/simple1" qsCatId="simple" csTypeId="urn:microsoft.com/office/officeart/2005/8/colors/accent1_2" csCatId="accent1" phldr="1"/>
      <dgm:spPr/>
    </dgm:pt>
    <dgm:pt modelId="{801923CA-E5C1-4C11-AD0A-BE77C6742954}">
      <dgm:prSet phldrT="[Text]"/>
      <dgm:spPr>
        <a:solidFill>
          <a:srgbClr val="00B050">
            <a:alpha val="50000"/>
          </a:srgbClr>
        </a:solidFill>
      </dgm:spPr>
      <dgm:t>
        <a:bodyPr/>
        <a:lstStyle/>
        <a:p>
          <a:r>
            <a:rPr lang="sv-SE" dirty="0" smtClean="0"/>
            <a:t>Svår</a:t>
          </a:r>
          <a:endParaRPr lang="sv-SE" dirty="0"/>
        </a:p>
      </dgm:t>
    </dgm:pt>
    <dgm:pt modelId="{A215A369-187C-4561-A7E3-B1EC89F0994B}" type="parTrans" cxnId="{41E65921-E087-46B3-A229-7A50A60F7C01}">
      <dgm:prSet/>
      <dgm:spPr/>
      <dgm:t>
        <a:bodyPr/>
        <a:lstStyle/>
        <a:p>
          <a:endParaRPr lang="sv-SE"/>
        </a:p>
      </dgm:t>
    </dgm:pt>
    <dgm:pt modelId="{D77979CA-9D52-4153-96D4-3464BD723432}" type="sibTrans" cxnId="{41E65921-E087-46B3-A229-7A50A60F7C01}">
      <dgm:prSet/>
      <dgm:spPr/>
      <dgm:t>
        <a:bodyPr/>
        <a:lstStyle/>
        <a:p>
          <a:endParaRPr lang="sv-SE"/>
        </a:p>
      </dgm:t>
    </dgm:pt>
    <dgm:pt modelId="{C6D821E5-63B2-4F47-BC58-87AA0301645B}">
      <dgm:prSet phldrT="[Text]"/>
      <dgm:spPr>
        <a:solidFill>
          <a:srgbClr val="00B050">
            <a:alpha val="50000"/>
          </a:srgbClr>
        </a:solidFill>
      </dgm:spPr>
      <dgm:t>
        <a:bodyPr/>
        <a:lstStyle/>
        <a:p>
          <a:r>
            <a:rPr lang="sv-SE" dirty="0" smtClean="0"/>
            <a:t>Lätt</a:t>
          </a:r>
          <a:endParaRPr lang="sv-SE" dirty="0"/>
        </a:p>
      </dgm:t>
    </dgm:pt>
    <dgm:pt modelId="{8974FE83-E75F-4D05-A6DF-E24042C6EC85}" type="parTrans" cxnId="{FBFEA179-8101-469B-813A-D86CB888FA2F}">
      <dgm:prSet/>
      <dgm:spPr/>
      <dgm:t>
        <a:bodyPr/>
        <a:lstStyle/>
        <a:p>
          <a:endParaRPr lang="sv-SE"/>
        </a:p>
      </dgm:t>
    </dgm:pt>
    <dgm:pt modelId="{A51F26AA-1309-43BC-869A-20901A151A28}" type="sibTrans" cxnId="{FBFEA179-8101-469B-813A-D86CB888FA2F}">
      <dgm:prSet/>
      <dgm:spPr/>
      <dgm:t>
        <a:bodyPr/>
        <a:lstStyle/>
        <a:p>
          <a:endParaRPr lang="sv-SE"/>
        </a:p>
      </dgm:t>
    </dgm:pt>
    <dgm:pt modelId="{D9E47EE1-9049-43E9-A289-A6900298AEFB}">
      <dgm:prSet phldrT="[Text]"/>
      <dgm:spPr>
        <a:solidFill>
          <a:srgbClr val="00B050">
            <a:alpha val="50000"/>
          </a:srgbClr>
        </a:solidFill>
      </dgm:spPr>
      <dgm:t>
        <a:bodyPr/>
        <a:lstStyle/>
        <a:p>
          <a:r>
            <a:rPr lang="sv-SE" dirty="0" smtClean="0"/>
            <a:t>Medel</a:t>
          </a:r>
          <a:endParaRPr lang="sv-SE" dirty="0"/>
        </a:p>
      </dgm:t>
    </dgm:pt>
    <dgm:pt modelId="{31E3D40E-E258-4B58-BDF1-4A140CD9D922}" type="parTrans" cxnId="{4C4FB349-38AF-4030-A484-419CE7750A61}">
      <dgm:prSet/>
      <dgm:spPr/>
      <dgm:t>
        <a:bodyPr/>
        <a:lstStyle/>
        <a:p>
          <a:endParaRPr lang="sv-SE"/>
        </a:p>
      </dgm:t>
    </dgm:pt>
    <dgm:pt modelId="{4FDDEECB-5FE1-4803-B196-5695F2AE27D8}" type="sibTrans" cxnId="{4C4FB349-38AF-4030-A484-419CE7750A61}">
      <dgm:prSet/>
      <dgm:spPr/>
      <dgm:t>
        <a:bodyPr/>
        <a:lstStyle/>
        <a:p>
          <a:endParaRPr lang="sv-SE"/>
        </a:p>
      </dgm:t>
    </dgm:pt>
    <dgm:pt modelId="{E415D944-A732-4A14-97DE-F72A0BD0CE6D}" type="pres">
      <dgm:prSet presAssocID="{3970FDD0-1940-4551-B5DD-AFAF7F34D87A}" presName="compositeShape" presStyleCnt="0">
        <dgm:presLayoutVars>
          <dgm:chMax val="7"/>
          <dgm:dir/>
          <dgm:resizeHandles val="exact"/>
        </dgm:presLayoutVars>
      </dgm:prSet>
      <dgm:spPr/>
    </dgm:pt>
    <dgm:pt modelId="{A1667B6E-86E6-49DA-A426-B985DEB8812D}" type="pres">
      <dgm:prSet presAssocID="{801923CA-E5C1-4C11-AD0A-BE77C6742954}" presName="circ1" presStyleLbl="vennNode1" presStyleIdx="0" presStyleCnt="3" custScaleX="65166" custScaleY="59099" custLinFactNeighborX="-59705" custLinFactNeighborY="90950"/>
      <dgm:spPr/>
      <dgm:t>
        <a:bodyPr/>
        <a:lstStyle/>
        <a:p>
          <a:endParaRPr lang="sv-SE"/>
        </a:p>
      </dgm:t>
    </dgm:pt>
    <dgm:pt modelId="{ADEECC9E-9141-423A-87A0-C89A7D2D630A}" type="pres">
      <dgm:prSet presAssocID="{801923CA-E5C1-4C11-AD0A-BE77C6742954}" presName="circ1Tx" presStyleLbl="revTx" presStyleIdx="0" presStyleCnt="0">
        <dgm:presLayoutVars>
          <dgm:chMax val="0"/>
          <dgm:chPref val="0"/>
          <dgm:bulletEnabled val="1"/>
        </dgm:presLayoutVars>
      </dgm:prSet>
      <dgm:spPr/>
      <dgm:t>
        <a:bodyPr/>
        <a:lstStyle/>
        <a:p>
          <a:endParaRPr lang="sv-SE"/>
        </a:p>
      </dgm:t>
    </dgm:pt>
    <dgm:pt modelId="{D9D726D9-35D2-49E3-B671-D01540467A69}" type="pres">
      <dgm:prSet presAssocID="{C6D821E5-63B2-4F47-BC58-87AA0301645B}" presName="circ2" presStyleLbl="vennNode1" presStyleIdx="1" presStyleCnt="3" custScaleX="82288" custScaleY="83872" custLinFactNeighborX="24142" custLinFactNeighborY="30059"/>
      <dgm:spPr/>
      <dgm:t>
        <a:bodyPr/>
        <a:lstStyle/>
        <a:p>
          <a:endParaRPr lang="sv-SE"/>
        </a:p>
      </dgm:t>
    </dgm:pt>
    <dgm:pt modelId="{82BFA400-B882-4FF0-B83B-DD2D1BF03896}" type="pres">
      <dgm:prSet presAssocID="{C6D821E5-63B2-4F47-BC58-87AA0301645B}" presName="circ2Tx" presStyleLbl="revTx" presStyleIdx="0" presStyleCnt="0">
        <dgm:presLayoutVars>
          <dgm:chMax val="0"/>
          <dgm:chPref val="0"/>
          <dgm:bulletEnabled val="1"/>
        </dgm:presLayoutVars>
      </dgm:prSet>
      <dgm:spPr/>
      <dgm:t>
        <a:bodyPr/>
        <a:lstStyle/>
        <a:p>
          <a:endParaRPr lang="sv-SE"/>
        </a:p>
      </dgm:t>
    </dgm:pt>
    <dgm:pt modelId="{96E89357-5167-4954-A032-A9600296525F}" type="pres">
      <dgm:prSet presAssocID="{D9E47EE1-9049-43E9-A289-A6900298AEFB}" presName="circ3" presStyleLbl="vennNode1" presStyleIdx="2" presStyleCnt="3" custScaleX="69601" custScaleY="67308" custLinFactNeighborX="36932" custLinFactNeighborY="32555"/>
      <dgm:spPr/>
      <dgm:t>
        <a:bodyPr/>
        <a:lstStyle/>
        <a:p>
          <a:endParaRPr lang="sv-SE"/>
        </a:p>
      </dgm:t>
    </dgm:pt>
    <dgm:pt modelId="{DA2F9518-96AA-4747-965F-ECA6CFCDC512}" type="pres">
      <dgm:prSet presAssocID="{D9E47EE1-9049-43E9-A289-A6900298AEFB}" presName="circ3Tx" presStyleLbl="revTx" presStyleIdx="0" presStyleCnt="0">
        <dgm:presLayoutVars>
          <dgm:chMax val="0"/>
          <dgm:chPref val="0"/>
          <dgm:bulletEnabled val="1"/>
        </dgm:presLayoutVars>
      </dgm:prSet>
      <dgm:spPr/>
      <dgm:t>
        <a:bodyPr/>
        <a:lstStyle/>
        <a:p>
          <a:endParaRPr lang="sv-SE"/>
        </a:p>
      </dgm:t>
    </dgm:pt>
  </dgm:ptLst>
  <dgm:cxnLst>
    <dgm:cxn modelId="{952332C5-ED92-40F3-85A8-67545162DF92}" type="presOf" srcId="{801923CA-E5C1-4C11-AD0A-BE77C6742954}" destId="{ADEECC9E-9141-423A-87A0-C89A7D2D630A}" srcOrd="1" destOrd="0" presId="urn:microsoft.com/office/officeart/2005/8/layout/venn1"/>
    <dgm:cxn modelId="{8BE21932-B066-45C8-B16D-7E69F07367CB}" type="presOf" srcId="{801923CA-E5C1-4C11-AD0A-BE77C6742954}" destId="{A1667B6E-86E6-49DA-A426-B985DEB8812D}" srcOrd="0" destOrd="0" presId="urn:microsoft.com/office/officeart/2005/8/layout/venn1"/>
    <dgm:cxn modelId="{4C4FB349-38AF-4030-A484-419CE7750A61}" srcId="{3970FDD0-1940-4551-B5DD-AFAF7F34D87A}" destId="{D9E47EE1-9049-43E9-A289-A6900298AEFB}" srcOrd="2" destOrd="0" parTransId="{31E3D40E-E258-4B58-BDF1-4A140CD9D922}" sibTransId="{4FDDEECB-5FE1-4803-B196-5695F2AE27D8}"/>
    <dgm:cxn modelId="{1F297844-93D7-4D90-9BD4-57B44587BED9}" type="presOf" srcId="{3970FDD0-1940-4551-B5DD-AFAF7F34D87A}" destId="{E415D944-A732-4A14-97DE-F72A0BD0CE6D}" srcOrd="0" destOrd="0" presId="urn:microsoft.com/office/officeart/2005/8/layout/venn1"/>
    <dgm:cxn modelId="{FBFEA179-8101-469B-813A-D86CB888FA2F}" srcId="{3970FDD0-1940-4551-B5DD-AFAF7F34D87A}" destId="{C6D821E5-63B2-4F47-BC58-87AA0301645B}" srcOrd="1" destOrd="0" parTransId="{8974FE83-E75F-4D05-A6DF-E24042C6EC85}" sibTransId="{A51F26AA-1309-43BC-869A-20901A151A28}"/>
    <dgm:cxn modelId="{DD2583A8-399F-4A0B-83C2-F8D58F386971}" type="presOf" srcId="{D9E47EE1-9049-43E9-A289-A6900298AEFB}" destId="{DA2F9518-96AA-4747-965F-ECA6CFCDC512}" srcOrd="1" destOrd="0" presId="urn:microsoft.com/office/officeart/2005/8/layout/venn1"/>
    <dgm:cxn modelId="{EE1BF45E-2BDB-4F61-9B0B-5360B954E511}" type="presOf" srcId="{D9E47EE1-9049-43E9-A289-A6900298AEFB}" destId="{96E89357-5167-4954-A032-A9600296525F}" srcOrd="0" destOrd="0" presId="urn:microsoft.com/office/officeart/2005/8/layout/venn1"/>
    <dgm:cxn modelId="{11AF9966-E967-4CF8-8560-3A9BE45F7CC3}" type="presOf" srcId="{C6D821E5-63B2-4F47-BC58-87AA0301645B}" destId="{82BFA400-B882-4FF0-B83B-DD2D1BF03896}" srcOrd="1" destOrd="0" presId="urn:microsoft.com/office/officeart/2005/8/layout/venn1"/>
    <dgm:cxn modelId="{E26B03B6-41C6-4C16-B50C-1641F3242B9A}" type="presOf" srcId="{C6D821E5-63B2-4F47-BC58-87AA0301645B}" destId="{D9D726D9-35D2-49E3-B671-D01540467A69}" srcOrd="0" destOrd="0" presId="urn:microsoft.com/office/officeart/2005/8/layout/venn1"/>
    <dgm:cxn modelId="{41E65921-E087-46B3-A229-7A50A60F7C01}" srcId="{3970FDD0-1940-4551-B5DD-AFAF7F34D87A}" destId="{801923CA-E5C1-4C11-AD0A-BE77C6742954}" srcOrd="0" destOrd="0" parTransId="{A215A369-187C-4561-A7E3-B1EC89F0994B}" sibTransId="{D77979CA-9D52-4153-96D4-3464BD723432}"/>
    <dgm:cxn modelId="{C53C03BF-C21C-4682-9151-F8D52F8B736F}" type="presParOf" srcId="{E415D944-A732-4A14-97DE-F72A0BD0CE6D}" destId="{A1667B6E-86E6-49DA-A426-B985DEB8812D}" srcOrd="0" destOrd="0" presId="urn:microsoft.com/office/officeart/2005/8/layout/venn1"/>
    <dgm:cxn modelId="{9EC3095D-8DA7-477E-8F78-761228370551}" type="presParOf" srcId="{E415D944-A732-4A14-97DE-F72A0BD0CE6D}" destId="{ADEECC9E-9141-423A-87A0-C89A7D2D630A}" srcOrd="1" destOrd="0" presId="urn:microsoft.com/office/officeart/2005/8/layout/venn1"/>
    <dgm:cxn modelId="{D182A3CC-19FC-4F4B-8776-5E4030DF0F82}" type="presParOf" srcId="{E415D944-A732-4A14-97DE-F72A0BD0CE6D}" destId="{D9D726D9-35D2-49E3-B671-D01540467A69}" srcOrd="2" destOrd="0" presId="urn:microsoft.com/office/officeart/2005/8/layout/venn1"/>
    <dgm:cxn modelId="{F91990F1-0209-4747-86F6-7A2A6C1E132D}" type="presParOf" srcId="{E415D944-A732-4A14-97DE-F72A0BD0CE6D}" destId="{82BFA400-B882-4FF0-B83B-DD2D1BF03896}" srcOrd="3" destOrd="0" presId="urn:microsoft.com/office/officeart/2005/8/layout/venn1"/>
    <dgm:cxn modelId="{B90A0D64-36A3-4199-921E-64E3CD63FE7E}" type="presParOf" srcId="{E415D944-A732-4A14-97DE-F72A0BD0CE6D}" destId="{96E89357-5167-4954-A032-A9600296525F}" srcOrd="4" destOrd="0" presId="urn:microsoft.com/office/officeart/2005/8/layout/venn1"/>
    <dgm:cxn modelId="{D4AE9477-7F46-4A88-B852-9F2747F8617C}" type="presParOf" srcId="{E415D944-A732-4A14-97DE-F72A0BD0CE6D}" destId="{DA2F9518-96AA-4747-965F-ECA6CFCDC5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A417B-BBD9-4438-9045-41D1F4D14ED2}">
      <dsp:nvSpPr>
        <dsp:cNvPr id="0" name=""/>
        <dsp:cNvSpPr/>
      </dsp:nvSpPr>
      <dsp:spPr>
        <a:xfrm>
          <a:off x="0" y="126999"/>
          <a:ext cx="6095999" cy="3809999"/>
        </a:xfrm>
        <a:prstGeom prst="swooshArrow">
          <a:avLst>
            <a:gd name="adj1" fmla="val 25000"/>
            <a:gd name="adj2" fmla="val 25000"/>
          </a:avLst>
        </a:prstGeom>
        <a:solidFill>
          <a:srgbClr val="00B050"/>
        </a:solidFill>
        <a:ln>
          <a:noFill/>
        </a:ln>
        <a:effectLst/>
      </dsp:spPr>
      <dsp:style>
        <a:lnRef idx="0">
          <a:scrgbClr r="0" g="0" b="0"/>
        </a:lnRef>
        <a:fillRef idx="1">
          <a:scrgbClr r="0" g="0" b="0"/>
        </a:fillRef>
        <a:effectRef idx="0">
          <a:scrgbClr r="0" g="0" b="0"/>
        </a:effectRef>
        <a:fontRef idx="minor"/>
      </dsp:style>
    </dsp:sp>
    <dsp:sp modelId="{C07EAA8D-2430-4B6B-B1E2-D45CC457AF47}">
      <dsp:nvSpPr>
        <dsp:cNvPr id="0" name=""/>
        <dsp:cNvSpPr/>
      </dsp:nvSpPr>
      <dsp:spPr>
        <a:xfrm>
          <a:off x="774192" y="2756661"/>
          <a:ext cx="158496" cy="158496"/>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B1B965-627E-461C-AA86-2F619F566892}">
      <dsp:nvSpPr>
        <dsp:cNvPr id="0" name=""/>
        <dsp:cNvSpPr/>
      </dsp:nvSpPr>
      <dsp:spPr>
        <a:xfrm>
          <a:off x="853440" y="2835910"/>
          <a:ext cx="1420368" cy="1101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984" tIns="0" rIns="0" bIns="0" numCol="1" spcCol="1270" anchor="t" anchorCtr="0">
          <a:noAutofit/>
        </a:bodyPr>
        <a:lstStyle/>
        <a:p>
          <a:pPr lvl="0" algn="l" defTabSz="711200">
            <a:lnSpc>
              <a:spcPct val="90000"/>
            </a:lnSpc>
            <a:spcBef>
              <a:spcPct val="0"/>
            </a:spcBef>
            <a:spcAft>
              <a:spcPct val="35000"/>
            </a:spcAft>
          </a:pPr>
          <a:r>
            <a:rPr lang="sv-SE" sz="1600" kern="1200" dirty="0" smtClean="0"/>
            <a:t>2015</a:t>
          </a:r>
          <a:br>
            <a:rPr lang="sv-SE" sz="1600" kern="1200" dirty="0" smtClean="0"/>
          </a:br>
          <a:r>
            <a:rPr lang="sv-SE" sz="1600" kern="1200" dirty="0" smtClean="0"/>
            <a:t>Stabilt medellag</a:t>
          </a:r>
          <a:endParaRPr lang="sv-SE" sz="1600" kern="1200" dirty="0"/>
        </a:p>
      </dsp:txBody>
      <dsp:txXfrm>
        <a:off x="853440" y="2835910"/>
        <a:ext cx="1420368" cy="1101090"/>
      </dsp:txXfrm>
    </dsp:sp>
    <dsp:sp modelId="{C9F4C921-0F1F-4FE2-8E83-F8416EFA0E97}">
      <dsp:nvSpPr>
        <dsp:cNvPr id="0" name=""/>
        <dsp:cNvSpPr/>
      </dsp:nvSpPr>
      <dsp:spPr>
        <a:xfrm>
          <a:off x="2173224" y="1721103"/>
          <a:ext cx="286512" cy="28651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C0CAE7-073A-4317-AC6F-A842A26553B9}">
      <dsp:nvSpPr>
        <dsp:cNvPr id="0" name=""/>
        <dsp:cNvSpPr/>
      </dsp:nvSpPr>
      <dsp:spPr>
        <a:xfrm>
          <a:off x="2316480" y="1864359"/>
          <a:ext cx="1463040" cy="207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817" tIns="0" rIns="0" bIns="0" numCol="1" spcCol="1270" anchor="t" anchorCtr="0">
          <a:noAutofit/>
        </a:bodyPr>
        <a:lstStyle/>
        <a:p>
          <a:pPr lvl="0" algn="l" defTabSz="711200">
            <a:lnSpc>
              <a:spcPct val="90000"/>
            </a:lnSpc>
            <a:spcBef>
              <a:spcPct val="0"/>
            </a:spcBef>
            <a:spcAft>
              <a:spcPct val="35000"/>
            </a:spcAft>
          </a:pPr>
          <a:r>
            <a:rPr lang="sv-SE" sz="1600" kern="1200" dirty="0" smtClean="0"/>
            <a:t>2016</a:t>
          </a:r>
          <a:br>
            <a:rPr lang="sv-SE" sz="1600" kern="1200" dirty="0" smtClean="0"/>
          </a:br>
          <a:r>
            <a:rPr lang="sv-SE" sz="1600" kern="1200" dirty="0" smtClean="0"/>
            <a:t>Nivåanpassning</a:t>
          </a:r>
        </a:p>
        <a:p>
          <a:pPr lvl="0" algn="l" defTabSz="711200">
            <a:lnSpc>
              <a:spcPct val="90000"/>
            </a:lnSpc>
            <a:spcBef>
              <a:spcPct val="0"/>
            </a:spcBef>
            <a:spcAft>
              <a:spcPct val="35000"/>
            </a:spcAft>
          </a:pPr>
          <a:r>
            <a:rPr lang="sv-SE" sz="1600" kern="1200" dirty="0" smtClean="0"/>
            <a:t>Känna på svår och lätt nivå</a:t>
          </a:r>
          <a:endParaRPr lang="sv-SE" sz="1600" kern="1200" dirty="0"/>
        </a:p>
      </dsp:txBody>
      <dsp:txXfrm>
        <a:off x="2316480" y="1864359"/>
        <a:ext cx="1463040" cy="2072640"/>
      </dsp:txXfrm>
    </dsp:sp>
    <dsp:sp modelId="{07116464-09CA-4799-B24A-11B54B302DBC}">
      <dsp:nvSpPr>
        <dsp:cNvPr id="0" name=""/>
        <dsp:cNvSpPr/>
      </dsp:nvSpPr>
      <dsp:spPr>
        <a:xfrm>
          <a:off x="3855720" y="1090929"/>
          <a:ext cx="396240" cy="396240"/>
        </a:xfrm>
        <a:prstGeom prst="ellipse">
          <a:avLst/>
        </a:prstGeom>
        <a:solidFill>
          <a:srgbClr val="92D050"/>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884E9A5F-CCC3-450E-B468-8CBC67395C89}">
      <dsp:nvSpPr>
        <dsp:cNvPr id="0" name=""/>
        <dsp:cNvSpPr/>
      </dsp:nvSpPr>
      <dsp:spPr>
        <a:xfrm>
          <a:off x="4053840" y="1289049"/>
          <a:ext cx="1463040" cy="2647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959" tIns="0" rIns="0" bIns="0" numCol="1" spcCol="1270" anchor="t" anchorCtr="0">
          <a:noAutofit/>
        </a:bodyPr>
        <a:lstStyle/>
        <a:p>
          <a:pPr lvl="0" algn="l" defTabSz="622300">
            <a:lnSpc>
              <a:spcPct val="90000"/>
            </a:lnSpc>
            <a:spcBef>
              <a:spcPct val="0"/>
            </a:spcBef>
            <a:spcAft>
              <a:spcPct val="35000"/>
            </a:spcAft>
          </a:pPr>
          <a:r>
            <a:rPr lang="sv-SE" sz="1400" kern="1200" dirty="0" smtClean="0"/>
            <a:t>2017</a:t>
          </a:r>
          <a:br>
            <a:rPr lang="sv-SE" sz="1400" kern="1200" dirty="0" smtClean="0"/>
          </a:br>
          <a:r>
            <a:rPr lang="sv-SE" sz="1400" kern="1200" dirty="0" smtClean="0"/>
            <a:t>Fortsatt nivåanpassning</a:t>
          </a:r>
        </a:p>
        <a:p>
          <a:pPr lvl="0" algn="l" defTabSz="622300">
            <a:lnSpc>
              <a:spcPct val="90000"/>
            </a:lnSpc>
            <a:spcBef>
              <a:spcPct val="0"/>
            </a:spcBef>
            <a:spcAft>
              <a:spcPct val="35000"/>
            </a:spcAft>
          </a:pPr>
          <a:r>
            <a:rPr lang="sv-SE" sz="1400" kern="1200" dirty="0" smtClean="0"/>
            <a:t>Effektivare träningar</a:t>
          </a:r>
          <a:br>
            <a:rPr lang="sv-SE" sz="1400" kern="1200" dirty="0" smtClean="0"/>
          </a:br>
          <a:r>
            <a:rPr lang="sv-SE" sz="1400" kern="1200" dirty="0" smtClean="0"/>
            <a:t/>
          </a:r>
          <a:br>
            <a:rPr lang="sv-SE" sz="1400" kern="1200" dirty="0" smtClean="0"/>
          </a:br>
          <a:r>
            <a:rPr lang="sv-SE" sz="1400" kern="1200" dirty="0" smtClean="0"/>
            <a:t>Tillhöra</a:t>
          </a:r>
          <a:br>
            <a:rPr lang="sv-SE" sz="1400" kern="1200" dirty="0" smtClean="0"/>
          </a:br>
          <a:r>
            <a:rPr lang="sv-SE" sz="1400" kern="1200" dirty="0" smtClean="0"/>
            <a:t>toppen med de som kommit längst</a:t>
          </a:r>
        </a:p>
        <a:p>
          <a:pPr lvl="0" algn="l" defTabSz="622300">
            <a:lnSpc>
              <a:spcPct val="90000"/>
            </a:lnSpc>
            <a:spcBef>
              <a:spcPct val="0"/>
            </a:spcBef>
            <a:spcAft>
              <a:spcPct val="35000"/>
            </a:spcAft>
          </a:pPr>
          <a:r>
            <a:rPr lang="sv-SE" sz="1400" kern="1200" dirty="0" smtClean="0"/>
            <a:t>Så många som möjligt ges utmaningar på rätt nivå</a:t>
          </a:r>
        </a:p>
        <a:p>
          <a:pPr lvl="0" algn="l" defTabSz="622300">
            <a:lnSpc>
              <a:spcPct val="90000"/>
            </a:lnSpc>
            <a:spcBef>
              <a:spcPct val="0"/>
            </a:spcBef>
            <a:spcAft>
              <a:spcPct val="35000"/>
            </a:spcAft>
          </a:pPr>
          <a:r>
            <a:rPr lang="sv-SE" sz="1100" kern="1200" dirty="0" smtClean="0"/>
            <a:t/>
          </a:r>
          <a:br>
            <a:rPr lang="sv-SE" sz="1100" kern="1200" dirty="0" smtClean="0"/>
          </a:br>
          <a:endParaRPr lang="sv-SE" sz="1100" kern="1200" dirty="0"/>
        </a:p>
      </dsp:txBody>
      <dsp:txXfrm>
        <a:off x="4053840" y="1289049"/>
        <a:ext cx="1463040" cy="26479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82352" y="2620895"/>
          <a:ext cx="1533682" cy="1390895"/>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sv-SE" sz="3200" kern="1200" dirty="0" smtClean="0"/>
            <a:t>Svår</a:t>
          </a:r>
          <a:endParaRPr lang="sv-SE" sz="3200" kern="1200" dirty="0"/>
        </a:p>
      </dsp:txBody>
      <dsp:txXfrm>
        <a:off x="259316" y="2808131"/>
        <a:ext cx="1179755" cy="441341"/>
      </dsp:txXfrm>
    </dsp:sp>
    <dsp:sp modelId="{D9D726D9-35D2-49E3-B671-D01540467A69}">
      <dsp:nvSpPr>
        <dsp:cNvPr id="0" name=""/>
        <dsp:cNvSpPr/>
      </dsp:nvSpPr>
      <dsp:spPr>
        <a:xfrm>
          <a:off x="5194916" y="1900813"/>
          <a:ext cx="1932577" cy="1895297"/>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sv-SE" sz="3600" kern="1200" dirty="0" smtClean="0"/>
            <a:t>Lätt</a:t>
          </a:r>
          <a:endParaRPr lang="sv-SE" sz="3600" kern="1200" dirty="0"/>
        </a:p>
      </dsp:txBody>
      <dsp:txXfrm>
        <a:off x="6235534" y="2119501"/>
        <a:ext cx="743298" cy="1457921"/>
      </dsp:txXfrm>
    </dsp:sp>
    <dsp:sp modelId="{96E89357-5167-4954-A032-A9600296525F}">
      <dsp:nvSpPr>
        <dsp:cNvPr id="0" name=""/>
        <dsp:cNvSpPr/>
      </dsp:nvSpPr>
      <dsp:spPr>
        <a:xfrm>
          <a:off x="4690872" y="2836912"/>
          <a:ext cx="1016029" cy="997672"/>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sv-SE" sz="2200" kern="1200" dirty="0" smtClean="0"/>
            <a:t>Medel</a:t>
          </a:r>
          <a:endParaRPr lang="sv-SE" sz="2200" kern="1200" dirty="0"/>
        </a:p>
      </dsp:txBody>
      <dsp:txXfrm>
        <a:off x="4808106" y="3383713"/>
        <a:ext cx="781561" cy="316569"/>
      </dsp:txXfrm>
    </dsp:sp>
    <dsp:sp modelId="{3C1EB1BB-5A41-47F7-AF89-00E6508B1083}">
      <dsp:nvSpPr>
        <dsp:cNvPr id="0" name=""/>
        <dsp:cNvSpPr/>
      </dsp:nvSpPr>
      <dsp:spPr>
        <a:xfrm>
          <a:off x="1306484" y="2908923"/>
          <a:ext cx="1220196" cy="1162582"/>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v-SE" sz="1100" kern="1200" dirty="0"/>
        </a:p>
      </dsp:txBody>
      <dsp:txXfrm>
        <a:off x="1400345" y="3043067"/>
        <a:ext cx="469306" cy="894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75890-1E17-4B12-9DD9-B710D1392F44}">
      <dsp:nvSpPr>
        <dsp:cNvPr id="0" name=""/>
        <dsp:cNvSpPr/>
      </dsp:nvSpPr>
      <dsp:spPr>
        <a:xfrm>
          <a:off x="1301776" y="-61479"/>
          <a:ext cx="3960558" cy="1375449"/>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09E598-D04F-4472-AD89-33481EF1C2B6}">
      <dsp:nvSpPr>
        <dsp:cNvPr id="0" name=""/>
        <dsp:cNvSpPr/>
      </dsp:nvSpPr>
      <dsp:spPr>
        <a:xfrm>
          <a:off x="2904420" y="3306530"/>
          <a:ext cx="767550" cy="491232"/>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A603DE-ED27-4E9C-8013-A8973C81622E}">
      <dsp:nvSpPr>
        <dsp:cNvPr id="0" name=""/>
        <dsp:cNvSpPr/>
      </dsp:nvSpPr>
      <dsp:spPr>
        <a:xfrm>
          <a:off x="599732" y="3177431"/>
          <a:ext cx="5918657" cy="1965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endParaRPr lang="sv-SE" sz="3100" kern="1200" dirty="0" smtClean="0"/>
        </a:p>
        <a:p>
          <a:pPr lvl="0" algn="ctr" defTabSz="1377950">
            <a:lnSpc>
              <a:spcPct val="90000"/>
            </a:lnSpc>
            <a:spcBef>
              <a:spcPct val="0"/>
            </a:spcBef>
            <a:spcAft>
              <a:spcPct val="35000"/>
            </a:spcAft>
          </a:pPr>
          <a:r>
            <a:rPr lang="sv-SE" sz="3100" kern="1200" dirty="0" smtClean="0"/>
            <a:t>Mellanmjölk</a:t>
          </a:r>
          <a:br>
            <a:rPr lang="sv-SE" sz="3100" kern="1200" dirty="0" smtClean="0"/>
          </a:br>
          <a:endParaRPr lang="sv-SE" sz="3100" kern="1200" dirty="0" smtClean="0"/>
        </a:p>
      </dsp:txBody>
      <dsp:txXfrm>
        <a:off x="599732" y="3177431"/>
        <a:ext cx="5918657" cy="1965228"/>
      </dsp:txXfrm>
    </dsp:sp>
    <dsp:sp modelId="{11068023-2F4A-4E44-98AC-11C96D947B23}">
      <dsp:nvSpPr>
        <dsp:cNvPr id="0" name=""/>
        <dsp:cNvSpPr/>
      </dsp:nvSpPr>
      <dsp:spPr>
        <a:xfrm>
          <a:off x="2741700" y="1420199"/>
          <a:ext cx="1381590" cy="1381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sv-SE" sz="2700" kern="1200" dirty="0" smtClean="0"/>
            <a:t>Svår</a:t>
          </a:r>
          <a:endParaRPr lang="sv-SE" sz="2700" kern="1200" dirty="0"/>
        </a:p>
      </dsp:txBody>
      <dsp:txXfrm>
        <a:off x="2944029" y="1622528"/>
        <a:ext cx="976932" cy="976932"/>
      </dsp:txXfrm>
    </dsp:sp>
    <dsp:sp modelId="{E52E5ACE-5CA8-41BD-8807-74BD8FEDE56B}">
      <dsp:nvSpPr>
        <dsp:cNvPr id="0" name=""/>
        <dsp:cNvSpPr/>
      </dsp:nvSpPr>
      <dsp:spPr>
        <a:xfrm>
          <a:off x="1753095" y="383699"/>
          <a:ext cx="1381590" cy="138159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sv-SE" sz="2700" kern="1200" dirty="0" smtClean="0"/>
            <a:t>Medel</a:t>
          </a:r>
          <a:endParaRPr lang="sv-SE" sz="2700" kern="1200" dirty="0"/>
        </a:p>
      </dsp:txBody>
      <dsp:txXfrm>
        <a:off x="1955424" y="586028"/>
        <a:ext cx="976932" cy="976932"/>
      </dsp:txXfrm>
    </dsp:sp>
    <dsp:sp modelId="{80E719D5-8AD2-43FF-9AAB-B8819C812F22}">
      <dsp:nvSpPr>
        <dsp:cNvPr id="0" name=""/>
        <dsp:cNvSpPr/>
      </dsp:nvSpPr>
      <dsp:spPr>
        <a:xfrm>
          <a:off x="3165387" y="49662"/>
          <a:ext cx="1381590" cy="138159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sv-SE" sz="2700" kern="1200" dirty="0" smtClean="0"/>
            <a:t>Lätt</a:t>
          </a:r>
          <a:endParaRPr lang="sv-SE" sz="2700" kern="1200" dirty="0"/>
        </a:p>
      </dsp:txBody>
      <dsp:txXfrm>
        <a:off x="3367716" y="251991"/>
        <a:ext cx="976932" cy="976932"/>
      </dsp:txXfrm>
    </dsp:sp>
    <dsp:sp modelId="{4CC6445D-DB51-45D4-B47B-5AA1B030E593}">
      <dsp:nvSpPr>
        <dsp:cNvPr id="0" name=""/>
        <dsp:cNvSpPr/>
      </dsp:nvSpPr>
      <dsp:spPr>
        <a:xfrm>
          <a:off x="1112234" y="-154931"/>
          <a:ext cx="4298280" cy="3438624"/>
        </a:xfrm>
        <a:prstGeom prst="funnel">
          <a:avLst/>
        </a:prstGeom>
        <a:solidFill>
          <a:srgbClr val="00B050">
            <a:alpha val="40000"/>
          </a:srgbClr>
        </a:solidFill>
        <a:ln w="9525" cap="flat" cmpd="sng" algn="ctr">
          <a:solidFill>
            <a:srgbClr val="00B050"/>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1161303" y="1914131"/>
          <a:ext cx="1769633" cy="160487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Svår</a:t>
          </a:r>
          <a:endParaRPr lang="sv-SE" sz="3400" kern="1200" dirty="0"/>
        </a:p>
      </dsp:txBody>
      <dsp:txXfrm>
        <a:off x="1397254" y="2194985"/>
        <a:ext cx="1297731" cy="722195"/>
      </dsp:txXfrm>
    </dsp:sp>
    <dsp:sp modelId="{D9D726D9-35D2-49E3-B671-D01540467A69}">
      <dsp:nvSpPr>
        <dsp:cNvPr id="0" name=""/>
        <dsp:cNvSpPr/>
      </dsp:nvSpPr>
      <dsp:spPr>
        <a:xfrm>
          <a:off x="3751240" y="1292712"/>
          <a:ext cx="2666643" cy="2709657"/>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Lätt</a:t>
          </a:r>
          <a:endParaRPr lang="sv-SE" sz="3400" kern="1200" dirty="0"/>
        </a:p>
      </dsp:txBody>
      <dsp:txXfrm>
        <a:off x="4566789" y="1992707"/>
        <a:ext cx="1599985" cy="1490311"/>
      </dsp:txXfrm>
    </dsp:sp>
    <dsp:sp modelId="{96E89357-5167-4954-A032-A9600296525F}">
      <dsp:nvSpPr>
        <dsp:cNvPr id="0" name=""/>
        <dsp:cNvSpPr/>
      </dsp:nvSpPr>
      <dsp:spPr>
        <a:xfrm>
          <a:off x="2553231" y="1945211"/>
          <a:ext cx="1890069" cy="1827801"/>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Medel</a:t>
          </a:r>
          <a:endParaRPr lang="sv-SE" sz="3400" kern="1200" dirty="0"/>
        </a:p>
      </dsp:txBody>
      <dsp:txXfrm>
        <a:off x="2731213" y="2417393"/>
        <a:ext cx="1134041" cy="10052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BA86F-282A-43FC-9D0F-9367161FD4DD}">
      <dsp:nvSpPr>
        <dsp:cNvPr id="0" name=""/>
        <dsp:cNvSpPr/>
      </dsp:nvSpPr>
      <dsp:spPr>
        <a:xfrm>
          <a:off x="1512371" y="0"/>
          <a:ext cx="4525963" cy="4525963"/>
        </a:xfrm>
        <a:prstGeom prst="triangl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E3F6A0-AA4B-48A5-86F7-E4E17343CC07}">
      <dsp:nvSpPr>
        <dsp:cNvPr id="0" name=""/>
        <dsp:cNvSpPr/>
      </dsp:nvSpPr>
      <dsp:spPr>
        <a:xfrm>
          <a:off x="3775352" y="453038"/>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v-SE" sz="1700" kern="1200" dirty="0" smtClean="0"/>
            <a:t>Tydligare </a:t>
          </a:r>
          <a:r>
            <a:rPr lang="sv-SE" sz="1700" kern="1200" dirty="0" err="1" smtClean="0"/>
            <a:t>nivåanpassat</a:t>
          </a:r>
          <a:r>
            <a:rPr lang="sv-SE" sz="1700" kern="1200" dirty="0" smtClean="0"/>
            <a:t> vid cuper, läger, matcher m </a:t>
          </a:r>
          <a:r>
            <a:rPr lang="sv-SE" sz="1700" kern="1200" dirty="0" err="1" smtClean="0"/>
            <a:t>m</a:t>
          </a:r>
          <a:r>
            <a:rPr lang="sv-SE" sz="1700" kern="1200" dirty="0" smtClean="0"/>
            <a:t>. </a:t>
          </a:r>
          <a:endParaRPr lang="sv-SE" sz="1700" kern="1200" dirty="0"/>
        </a:p>
      </dsp:txBody>
      <dsp:txXfrm>
        <a:off x="3814620" y="492306"/>
        <a:ext cx="2863339" cy="725883"/>
      </dsp:txXfrm>
    </dsp:sp>
    <dsp:sp modelId="{FE84E2C4-AA1C-4EC0-B0C3-713926829D9F}">
      <dsp:nvSpPr>
        <dsp:cNvPr id="0" name=""/>
        <dsp:cNvSpPr/>
      </dsp:nvSpPr>
      <dsp:spPr>
        <a:xfrm>
          <a:off x="3775352" y="1358009"/>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v-SE" sz="1700" kern="1200" dirty="0" smtClean="0"/>
            <a:t>Extrapass för de mest motiverade</a:t>
          </a:r>
          <a:endParaRPr lang="sv-SE" sz="1700" kern="1200" dirty="0"/>
        </a:p>
      </dsp:txBody>
      <dsp:txXfrm>
        <a:off x="3814620" y="1397277"/>
        <a:ext cx="2863339" cy="725883"/>
      </dsp:txXfrm>
    </dsp:sp>
    <dsp:sp modelId="{948F4B64-A33B-4F2A-81CC-3048785CEA52}">
      <dsp:nvSpPr>
        <dsp:cNvPr id="0" name=""/>
        <dsp:cNvSpPr/>
      </dsp:nvSpPr>
      <dsp:spPr>
        <a:xfrm>
          <a:off x="3775352" y="2262981"/>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v-SE" sz="1700" kern="1200" dirty="0" smtClean="0"/>
            <a:t>Fasta träningsgrupper inom gruppen</a:t>
          </a:r>
          <a:endParaRPr lang="sv-SE" sz="1700" kern="1200" dirty="0"/>
        </a:p>
      </dsp:txBody>
      <dsp:txXfrm>
        <a:off x="3814620" y="2302249"/>
        <a:ext cx="2863339" cy="725883"/>
      </dsp:txXfrm>
    </dsp:sp>
    <dsp:sp modelId="{610DFCF1-9CC9-4D11-AF39-EF83774F9876}">
      <dsp:nvSpPr>
        <dsp:cNvPr id="0" name=""/>
        <dsp:cNvSpPr/>
      </dsp:nvSpPr>
      <dsp:spPr>
        <a:xfrm>
          <a:off x="3775352" y="3167953"/>
          <a:ext cx="2941875" cy="80441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v-SE" sz="1700" kern="1200" dirty="0" smtClean="0"/>
            <a:t>Basträning 2-3 nivåanpassade pass i veckan för alla.</a:t>
          </a:r>
          <a:endParaRPr lang="sv-SE" sz="1700" kern="1200" dirty="0"/>
        </a:p>
      </dsp:txBody>
      <dsp:txXfrm>
        <a:off x="3814620" y="3207221"/>
        <a:ext cx="2863339" cy="7258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1512163" y="2808303"/>
          <a:ext cx="1769633" cy="160487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Svår</a:t>
          </a:r>
          <a:endParaRPr lang="sv-SE" sz="3400" kern="1200" dirty="0"/>
        </a:p>
      </dsp:txBody>
      <dsp:txXfrm>
        <a:off x="1748114" y="3089157"/>
        <a:ext cx="1297731" cy="722195"/>
      </dsp:txXfrm>
    </dsp:sp>
    <dsp:sp modelId="{D9D726D9-35D2-49E3-B671-D01540467A69}">
      <dsp:nvSpPr>
        <dsp:cNvPr id="0" name=""/>
        <dsp:cNvSpPr/>
      </dsp:nvSpPr>
      <dsp:spPr>
        <a:xfrm>
          <a:off x="4608514" y="2173946"/>
          <a:ext cx="2402553" cy="2352016"/>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Lätt</a:t>
          </a:r>
          <a:endParaRPr lang="sv-SE" sz="3400" kern="1200" dirty="0"/>
        </a:p>
      </dsp:txBody>
      <dsp:txXfrm>
        <a:off x="5343295" y="2781550"/>
        <a:ext cx="1441531" cy="1293608"/>
      </dsp:txXfrm>
    </dsp:sp>
    <dsp:sp modelId="{96E89357-5167-4954-A032-A9600296525F}">
      <dsp:nvSpPr>
        <dsp:cNvPr id="0" name=""/>
        <dsp:cNvSpPr/>
      </dsp:nvSpPr>
      <dsp:spPr>
        <a:xfrm>
          <a:off x="3027514" y="2651628"/>
          <a:ext cx="1890069" cy="1827801"/>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Medel</a:t>
          </a:r>
          <a:endParaRPr lang="sv-SE" sz="3400" kern="1200" dirty="0"/>
        </a:p>
      </dsp:txBody>
      <dsp:txXfrm>
        <a:off x="3205495" y="3123810"/>
        <a:ext cx="1134041" cy="10052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1391353" y="1972828"/>
          <a:ext cx="1769633" cy="160487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Svår</a:t>
          </a:r>
          <a:endParaRPr lang="sv-SE" sz="3400" kern="1200" dirty="0"/>
        </a:p>
      </dsp:txBody>
      <dsp:txXfrm>
        <a:off x="1627304" y="2253682"/>
        <a:ext cx="1297731" cy="722195"/>
      </dsp:txXfrm>
    </dsp:sp>
    <dsp:sp modelId="{D9D726D9-35D2-49E3-B671-D01540467A69}">
      <dsp:nvSpPr>
        <dsp:cNvPr id="0" name=""/>
        <dsp:cNvSpPr/>
      </dsp:nvSpPr>
      <dsp:spPr>
        <a:xfrm>
          <a:off x="4546837" y="1612783"/>
          <a:ext cx="2234594" cy="227760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Lätt</a:t>
          </a:r>
          <a:endParaRPr lang="sv-SE" sz="3400" kern="1200" dirty="0"/>
        </a:p>
      </dsp:txBody>
      <dsp:txXfrm>
        <a:off x="5230250" y="2201166"/>
        <a:ext cx="1340756" cy="1252685"/>
      </dsp:txXfrm>
    </dsp:sp>
    <dsp:sp modelId="{96E89357-5167-4954-A032-A9600296525F}">
      <dsp:nvSpPr>
        <dsp:cNvPr id="0" name=""/>
        <dsp:cNvSpPr/>
      </dsp:nvSpPr>
      <dsp:spPr>
        <a:xfrm>
          <a:off x="2967832" y="1828808"/>
          <a:ext cx="1890069" cy="1827801"/>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Medel</a:t>
          </a:r>
          <a:endParaRPr lang="sv-SE" sz="3400" kern="1200" dirty="0"/>
        </a:p>
      </dsp:txBody>
      <dsp:txXfrm>
        <a:off x="3145814" y="2300990"/>
        <a:ext cx="1134041" cy="10052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1018450" y="2548884"/>
          <a:ext cx="1769633" cy="160487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Svår</a:t>
          </a:r>
          <a:endParaRPr lang="sv-SE" sz="3400" kern="1200" dirty="0"/>
        </a:p>
      </dsp:txBody>
      <dsp:txXfrm>
        <a:off x="1254401" y="2829738"/>
        <a:ext cx="1297731" cy="722195"/>
      </dsp:txXfrm>
    </dsp:sp>
    <dsp:sp modelId="{D9D726D9-35D2-49E3-B671-D01540467A69}">
      <dsp:nvSpPr>
        <dsp:cNvPr id="0" name=""/>
        <dsp:cNvSpPr/>
      </dsp:nvSpPr>
      <dsp:spPr>
        <a:xfrm>
          <a:off x="4042798" y="2248353"/>
          <a:ext cx="2234594" cy="227760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Lätt</a:t>
          </a:r>
          <a:endParaRPr lang="sv-SE" sz="3400" kern="1200" dirty="0"/>
        </a:p>
      </dsp:txBody>
      <dsp:txXfrm>
        <a:off x="4726212" y="2836736"/>
        <a:ext cx="1340756" cy="1252685"/>
      </dsp:txXfrm>
    </dsp:sp>
    <dsp:sp modelId="{96E89357-5167-4954-A032-A9600296525F}">
      <dsp:nvSpPr>
        <dsp:cNvPr id="0" name=""/>
        <dsp:cNvSpPr/>
      </dsp:nvSpPr>
      <dsp:spPr>
        <a:xfrm>
          <a:off x="2530624" y="2476880"/>
          <a:ext cx="1890069" cy="1827801"/>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Medel</a:t>
          </a:r>
          <a:endParaRPr lang="sv-SE" sz="3400" kern="1200" dirty="0"/>
        </a:p>
      </dsp:txBody>
      <dsp:txXfrm>
        <a:off x="2708606" y="2949062"/>
        <a:ext cx="1134041" cy="10052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1018450" y="2548884"/>
          <a:ext cx="1769633" cy="160487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Svår</a:t>
          </a:r>
          <a:endParaRPr lang="sv-SE" sz="3400" kern="1200" dirty="0"/>
        </a:p>
      </dsp:txBody>
      <dsp:txXfrm>
        <a:off x="1254401" y="2829738"/>
        <a:ext cx="1297731" cy="722195"/>
      </dsp:txXfrm>
    </dsp:sp>
    <dsp:sp modelId="{D9D726D9-35D2-49E3-B671-D01540467A69}">
      <dsp:nvSpPr>
        <dsp:cNvPr id="0" name=""/>
        <dsp:cNvSpPr/>
      </dsp:nvSpPr>
      <dsp:spPr>
        <a:xfrm>
          <a:off x="4042798" y="2248353"/>
          <a:ext cx="2234594" cy="227760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Lätt</a:t>
          </a:r>
          <a:endParaRPr lang="sv-SE" sz="3400" kern="1200" dirty="0"/>
        </a:p>
      </dsp:txBody>
      <dsp:txXfrm>
        <a:off x="4726212" y="2836736"/>
        <a:ext cx="1340756" cy="1252685"/>
      </dsp:txXfrm>
    </dsp:sp>
    <dsp:sp modelId="{96E89357-5167-4954-A032-A9600296525F}">
      <dsp:nvSpPr>
        <dsp:cNvPr id="0" name=""/>
        <dsp:cNvSpPr/>
      </dsp:nvSpPr>
      <dsp:spPr>
        <a:xfrm>
          <a:off x="2530624" y="2476880"/>
          <a:ext cx="1890069" cy="1827801"/>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Medel</a:t>
          </a:r>
          <a:endParaRPr lang="sv-SE" sz="3400" kern="1200" dirty="0"/>
        </a:p>
      </dsp:txBody>
      <dsp:txXfrm>
        <a:off x="2708606" y="2949062"/>
        <a:ext cx="1134041" cy="10052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67B6E-86E6-49DA-A426-B985DEB8812D}">
      <dsp:nvSpPr>
        <dsp:cNvPr id="0" name=""/>
        <dsp:cNvSpPr/>
      </dsp:nvSpPr>
      <dsp:spPr>
        <a:xfrm>
          <a:off x="1522516" y="2913559"/>
          <a:ext cx="1769633" cy="160487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Svår</a:t>
          </a:r>
          <a:endParaRPr lang="sv-SE" sz="3400" kern="1200" dirty="0"/>
        </a:p>
      </dsp:txBody>
      <dsp:txXfrm>
        <a:off x="1758467" y="3194413"/>
        <a:ext cx="1297731" cy="722195"/>
      </dsp:txXfrm>
    </dsp:sp>
    <dsp:sp modelId="{D9D726D9-35D2-49E3-B671-D01540467A69}">
      <dsp:nvSpPr>
        <dsp:cNvPr id="0" name=""/>
        <dsp:cNvSpPr/>
      </dsp:nvSpPr>
      <dsp:spPr>
        <a:xfrm>
          <a:off x="4546837" y="2248353"/>
          <a:ext cx="2234594" cy="2277609"/>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Lätt</a:t>
          </a:r>
          <a:endParaRPr lang="sv-SE" sz="3400" kern="1200" dirty="0"/>
        </a:p>
      </dsp:txBody>
      <dsp:txXfrm>
        <a:off x="5230250" y="2836736"/>
        <a:ext cx="1340756" cy="1252685"/>
      </dsp:txXfrm>
    </dsp:sp>
    <dsp:sp modelId="{96E89357-5167-4954-A032-A9600296525F}">
      <dsp:nvSpPr>
        <dsp:cNvPr id="0" name=""/>
        <dsp:cNvSpPr/>
      </dsp:nvSpPr>
      <dsp:spPr>
        <a:xfrm>
          <a:off x="3106680" y="2698161"/>
          <a:ext cx="1890069" cy="1827801"/>
        </a:xfrm>
        <a:prstGeom prst="ellipse">
          <a:avLst/>
        </a:prstGeom>
        <a:solidFill>
          <a:srgbClr val="00B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r>
            <a:rPr lang="sv-SE" sz="3400" kern="1200" dirty="0" smtClean="0"/>
            <a:t>Medel</a:t>
          </a:r>
          <a:endParaRPr lang="sv-SE" sz="3400" kern="1200" dirty="0"/>
        </a:p>
      </dsp:txBody>
      <dsp:txXfrm>
        <a:off x="3284661" y="3170343"/>
        <a:ext cx="1134041" cy="100529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53B262BE-EAF8-444E-ADD2-EE66733A6BD7}" type="datetimeFigureOut">
              <a:rPr lang="sv-SE" smtClean="0"/>
              <a:t>2016-11-17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154786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3B262BE-EAF8-444E-ADD2-EE66733A6BD7}" type="datetimeFigureOut">
              <a:rPr lang="sv-SE" smtClean="0"/>
              <a:t>2016-11-17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4234206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3B262BE-EAF8-444E-ADD2-EE66733A6BD7}" type="datetimeFigureOut">
              <a:rPr lang="sv-SE" smtClean="0"/>
              <a:t>2016-11-17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1769566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3B262BE-EAF8-444E-ADD2-EE66733A6BD7}" type="datetimeFigureOut">
              <a:rPr lang="sv-SE" smtClean="0"/>
              <a:t>2016-11-17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467766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53B262BE-EAF8-444E-ADD2-EE66733A6BD7}" type="datetimeFigureOut">
              <a:rPr lang="sv-SE" smtClean="0"/>
              <a:t>2016-11-17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347347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3B262BE-EAF8-444E-ADD2-EE66733A6BD7}" type="datetimeFigureOut">
              <a:rPr lang="sv-SE" smtClean="0"/>
              <a:t>2016-11-17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183963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3B262BE-EAF8-444E-ADD2-EE66733A6BD7}" type="datetimeFigureOut">
              <a:rPr lang="sv-SE" smtClean="0"/>
              <a:t>2016-11-17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87855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3B262BE-EAF8-444E-ADD2-EE66733A6BD7}" type="datetimeFigureOut">
              <a:rPr lang="sv-SE" smtClean="0"/>
              <a:t>2016-11-17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423610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3B262BE-EAF8-444E-ADD2-EE66733A6BD7}" type="datetimeFigureOut">
              <a:rPr lang="sv-SE" smtClean="0"/>
              <a:t>2016-11-17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417461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3B262BE-EAF8-444E-ADD2-EE66733A6BD7}" type="datetimeFigureOut">
              <a:rPr lang="sv-SE" smtClean="0"/>
              <a:t>2016-11-17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282984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3B262BE-EAF8-444E-ADD2-EE66733A6BD7}" type="datetimeFigureOut">
              <a:rPr lang="sv-SE" smtClean="0"/>
              <a:t>2016-11-17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0F4CC45-730E-4FFB-9A5E-D1E65039D492}" type="slidenum">
              <a:rPr lang="sv-SE" smtClean="0"/>
              <a:t>‹#›</a:t>
            </a:fld>
            <a:endParaRPr lang="sv-SE"/>
          </a:p>
        </p:txBody>
      </p:sp>
    </p:spTree>
    <p:extLst>
      <p:ext uri="{BB962C8B-B14F-4D97-AF65-F5344CB8AC3E}">
        <p14:creationId xmlns:p14="http://schemas.microsoft.com/office/powerpoint/2010/main" val="26718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262BE-EAF8-444E-ADD2-EE66733A6BD7}" type="datetimeFigureOut">
              <a:rPr lang="sv-SE" smtClean="0"/>
              <a:t>2016-11-17</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4CC45-730E-4FFB-9A5E-D1E65039D492}" type="slidenum">
              <a:rPr lang="sv-SE" smtClean="0"/>
              <a:t>‹#›</a:t>
            </a:fld>
            <a:endParaRPr lang="sv-SE"/>
          </a:p>
        </p:txBody>
      </p:sp>
    </p:spTree>
    <p:extLst>
      <p:ext uri="{BB962C8B-B14F-4D97-AF65-F5344CB8AC3E}">
        <p14:creationId xmlns:p14="http://schemas.microsoft.com/office/powerpoint/2010/main" val="4124354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1038195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Underrubrik 2"/>
          <p:cNvSpPr>
            <a:spLocks noGrp="1"/>
          </p:cNvSpPr>
          <p:nvPr>
            <p:ph type="subTitle" idx="1"/>
          </p:nvPr>
        </p:nvSpPr>
        <p:spPr>
          <a:xfrm>
            <a:off x="32048" y="188640"/>
            <a:ext cx="6400800" cy="1752600"/>
          </a:xfrm>
        </p:spPr>
        <p:txBody>
          <a:bodyPr>
            <a:noAutofit/>
          </a:bodyPr>
          <a:lstStyle/>
          <a:p>
            <a:r>
              <a:rPr lang="sv-SE" sz="6000" dirty="0" smtClean="0">
                <a:solidFill>
                  <a:srgbClr val="00B050"/>
                </a:solidFill>
              </a:rPr>
              <a:t>Hammarby F04</a:t>
            </a:r>
            <a:br>
              <a:rPr lang="sv-SE" sz="6000" dirty="0" smtClean="0">
                <a:solidFill>
                  <a:srgbClr val="00B050"/>
                </a:solidFill>
              </a:rPr>
            </a:br>
            <a:endParaRPr lang="sv-SE" sz="6000" dirty="0">
              <a:solidFill>
                <a:srgbClr val="00B050"/>
              </a:solidFill>
            </a:endParaRPr>
          </a:p>
        </p:txBody>
      </p:sp>
      <p:sp>
        <p:nvSpPr>
          <p:cNvPr id="6" name="Ellips 5"/>
          <p:cNvSpPr/>
          <p:nvPr/>
        </p:nvSpPr>
        <p:spPr>
          <a:xfrm>
            <a:off x="1547664" y="5157192"/>
            <a:ext cx="158496" cy="158496"/>
          </a:xfrm>
          <a:prstGeom prst="ellipse">
            <a:avLst/>
          </a:pr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 name="textruta 1"/>
          <p:cNvSpPr txBox="1"/>
          <p:nvPr/>
        </p:nvSpPr>
        <p:spPr>
          <a:xfrm>
            <a:off x="1706160" y="5157192"/>
            <a:ext cx="1133844" cy="830997"/>
          </a:xfrm>
          <a:prstGeom prst="rect">
            <a:avLst/>
          </a:prstGeom>
          <a:noFill/>
        </p:spPr>
        <p:txBody>
          <a:bodyPr wrap="square" rtlCol="0">
            <a:spAutoFit/>
          </a:bodyPr>
          <a:lstStyle/>
          <a:p>
            <a:r>
              <a:rPr lang="sv-SE" sz="1600" dirty="0" smtClean="0"/>
              <a:t>2014 </a:t>
            </a:r>
            <a:br>
              <a:rPr lang="sv-SE" sz="1600" dirty="0" smtClean="0"/>
            </a:br>
            <a:r>
              <a:rPr lang="sv-SE" sz="1600" dirty="0" smtClean="0"/>
              <a:t>Ojämnt medellag</a:t>
            </a:r>
            <a:endParaRPr lang="sv-SE" sz="1600" dirty="0"/>
          </a:p>
        </p:txBody>
      </p:sp>
    </p:spTree>
    <p:extLst>
      <p:ext uri="{BB962C8B-B14F-4D97-AF65-F5344CB8AC3E}">
        <p14:creationId xmlns:p14="http://schemas.microsoft.com/office/powerpoint/2010/main" val="3293126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Hur ser det se ut i praktiken under vintern?</a:t>
            </a:r>
            <a:endParaRPr lang="sv-SE" dirty="0"/>
          </a:p>
        </p:txBody>
      </p:sp>
      <p:sp>
        <p:nvSpPr>
          <p:cNvPr id="3" name="Platshållare för innehåll 2"/>
          <p:cNvSpPr>
            <a:spLocks noGrp="1"/>
          </p:cNvSpPr>
          <p:nvPr>
            <p:ph idx="1"/>
          </p:nvPr>
        </p:nvSpPr>
        <p:spPr>
          <a:xfrm>
            <a:off x="457200" y="1600200"/>
            <a:ext cx="8507288" cy="4525963"/>
          </a:xfrm>
        </p:spPr>
        <p:txBody>
          <a:bodyPr>
            <a:normAutofit fontScale="77500" lnSpcReduction="20000"/>
          </a:bodyPr>
          <a:lstStyle/>
          <a:p>
            <a:pPr marL="0" indent="0">
              <a:buNone/>
            </a:pPr>
            <a:r>
              <a:rPr lang="sv-SE" sz="2400" u="sng" dirty="0" smtClean="0"/>
              <a:t>Grupp Svår		Grupp Medel		Grupp lätt</a:t>
            </a:r>
          </a:p>
          <a:p>
            <a:pPr marL="0" indent="0">
              <a:buNone/>
            </a:pPr>
            <a:r>
              <a:rPr lang="sv-SE" sz="2400" dirty="0" err="1" smtClean="0"/>
              <a:t>Tis</a:t>
            </a:r>
            <a:r>
              <a:rPr lang="sv-SE" sz="2400" dirty="0" smtClean="0"/>
              <a:t> Kärrtorp		</a:t>
            </a:r>
            <a:r>
              <a:rPr lang="sv-SE" sz="2400" dirty="0" err="1" smtClean="0"/>
              <a:t>Tis</a:t>
            </a:r>
            <a:r>
              <a:rPr lang="sv-SE" sz="2400" dirty="0" smtClean="0"/>
              <a:t> Kärrtorp		</a:t>
            </a:r>
            <a:r>
              <a:rPr lang="sv-SE" sz="2400" dirty="0" err="1" smtClean="0"/>
              <a:t>Tis</a:t>
            </a:r>
            <a:r>
              <a:rPr lang="sv-SE" sz="2400" dirty="0" smtClean="0"/>
              <a:t> Kärrtorp</a:t>
            </a:r>
          </a:p>
          <a:p>
            <a:pPr marL="0" indent="0">
              <a:buNone/>
            </a:pPr>
            <a:r>
              <a:rPr lang="sv-SE" sz="2400" dirty="0" err="1" smtClean="0"/>
              <a:t>Fre</a:t>
            </a:r>
            <a:r>
              <a:rPr lang="sv-SE" sz="2400" dirty="0" smtClean="0"/>
              <a:t> </a:t>
            </a:r>
            <a:r>
              <a:rPr lang="sv-SE" sz="2400" dirty="0" err="1" smtClean="0"/>
              <a:t>Tanto</a:t>
            </a:r>
            <a:r>
              <a:rPr lang="sv-SE" sz="2400" dirty="0" smtClean="0"/>
              <a:t>			</a:t>
            </a:r>
            <a:r>
              <a:rPr lang="sv-SE" sz="2400" dirty="0" err="1" smtClean="0"/>
              <a:t>Fre</a:t>
            </a:r>
            <a:r>
              <a:rPr lang="sv-SE" sz="2400" dirty="0" smtClean="0"/>
              <a:t> </a:t>
            </a:r>
            <a:r>
              <a:rPr lang="sv-SE" sz="2400" dirty="0" err="1" smtClean="0"/>
              <a:t>Tanto</a:t>
            </a:r>
            <a:r>
              <a:rPr lang="sv-SE" sz="2400" dirty="0" smtClean="0"/>
              <a:t>			</a:t>
            </a:r>
            <a:r>
              <a:rPr lang="sv-SE" sz="2400" dirty="0" err="1" smtClean="0"/>
              <a:t>Fre</a:t>
            </a:r>
            <a:r>
              <a:rPr lang="sv-SE" sz="2400" dirty="0" smtClean="0"/>
              <a:t> </a:t>
            </a:r>
            <a:r>
              <a:rPr lang="sv-SE" sz="2400" dirty="0" err="1" smtClean="0"/>
              <a:t>Tanto</a:t>
            </a:r>
            <a:r>
              <a:rPr lang="sv-SE" sz="2400" dirty="0" smtClean="0"/>
              <a:t/>
            </a:r>
            <a:br>
              <a:rPr lang="sv-SE" sz="2400" dirty="0" smtClean="0"/>
            </a:br>
            <a:r>
              <a:rPr lang="sv-SE" sz="2400" dirty="0" smtClean="0"/>
              <a:t>Sön Södra Latin		Sön Södra Latin		Sön Södra Latin</a:t>
            </a:r>
          </a:p>
          <a:p>
            <a:pPr marL="0" indent="0">
              <a:buNone/>
            </a:pPr>
            <a:r>
              <a:rPr lang="sv-SE" sz="2400" dirty="0" smtClean="0"/>
              <a:t/>
            </a:r>
            <a:br>
              <a:rPr lang="sv-SE" sz="2400" dirty="0" smtClean="0"/>
            </a:br>
            <a:r>
              <a:rPr lang="sv-SE" sz="2000" b="1" dirty="0" err="1" smtClean="0"/>
              <a:t>Tis</a:t>
            </a:r>
            <a:r>
              <a:rPr lang="sv-SE" sz="2000" dirty="0" smtClean="0"/>
              <a:t>: Samma plats och tid. Tjejerna kan resa gemensamt men tränar i respektive grupp. Oftast 2 grupper. </a:t>
            </a:r>
            <a:br>
              <a:rPr lang="sv-SE" sz="2000" dirty="0" smtClean="0"/>
            </a:br>
            <a:r>
              <a:rPr lang="sv-SE" sz="2000" dirty="0" smtClean="0"/>
              <a:t/>
            </a:r>
            <a:br>
              <a:rPr lang="sv-SE" sz="2000" dirty="0" smtClean="0"/>
            </a:br>
            <a:r>
              <a:rPr lang="sv-SE" sz="2000" b="1" dirty="0" smtClean="0"/>
              <a:t>Ons: </a:t>
            </a:r>
            <a:r>
              <a:rPr lang="sv-SE" sz="2000" dirty="0" smtClean="0"/>
              <a:t>Vissa onsdagar </a:t>
            </a:r>
            <a:r>
              <a:rPr lang="sv-SE" sz="2000" dirty="0" err="1" smtClean="0"/>
              <a:t>fyspass</a:t>
            </a:r>
            <a:r>
              <a:rPr lang="sv-SE" sz="2000" dirty="0" smtClean="0"/>
              <a:t/>
            </a:r>
            <a:br>
              <a:rPr lang="sv-SE" sz="2000" dirty="0" smtClean="0"/>
            </a:br>
            <a:endParaRPr lang="sv-SE" sz="2000" b="1" dirty="0" smtClean="0"/>
          </a:p>
          <a:p>
            <a:pPr marL="0" indent="0">
              <a:buNone/>
            </a:pPr>
            <a:r>
              <a:rPr lang="sv-SE" sz="2000" b="1" dirty="0" err="1" smtClean="0"/>
              <a:t>Fre</a:t>
            </a:r>
            <a:r>
              <a:rPr lang="sv-SE" sz="2000" dirty="0"/>
              <a:t>: Samma plats och tid. Tjejerna kan resa gemensamt men tränar i respektive grupp</a:t>
            </a:r>
            <a:r>
              <a:rPr lang="sv-SE" sz="2000" dirty="0" smtClean="0"/>
              <a:t>. Oftast 2 grupper.</a:t>
            </a:r>
            <a:br>
              <a:rPr lang="sv-SE" sz="2000" dirty="0" smtClean="0"/>
            </a:br>
            <a:r>
              <a:rPr lang="sv-SE" sz="2000" dirty="0" smtClean="0"/>
              <a:t/>
            </a:r>
            <a:br>
              <a:rPr lang="sv-SE" sz="2000" dirty="0" smtClean="0"/>
            </a:br>
            <a:r>
              <a:rPr lang="sv-SE" sz="2000" b="1" dirty="0" err="1" smtClean="0"/>
              <a:t>Lör</a:t>
            </a:r>
            <a:r>
              <a:rPr lang="sv-SE" sz="2000" b="1" dirty="0" smtClean="0"/>
              <a:t>: </a:t>
            </a:r>
            <a:r>
              <a:rPr lang="sv-SE" sz="2000" dirty="0" smtClean="0"/>
              <a:t>Strötider Liljeholmen kallas specifik grupp</a:t>
            </a:r>
            <a:br>
              <a:rPr lang="sv-SE" sz="2000" dirty="0" smtClean="0"/>
            </a:br>
            <a:endParaRPr lang="sv-SE" sz="2000" dirty="0"/>
          </a:p>
          <a:p>
            <a:pPr marL="0" indent="0">
              <a:buNone/>
            </a:pPr>
            <a:r>
              <a:rPr lang="sv-SE" sz="2000" b="1" dirty="0" smtClean="0"/>
              <a:t>Sön</a:t>
            </a:r>
            <a:r>
              <a:rPr lang="sv-SE" sz="2000" dirty="0" smtClean="0"/>
              <a:t>:	 12-13:30 Gemensamt</a:t>
            </a:r>
            <a:br>
              <a:rPr lang="sv-SE" sz="2000" dirty="0" smtClean="0"/>
            </a:br>
            <a:r>
              <a:rPr lang="sv-SE" sz="2000" dirty="0" smtClean="0"/>
              <a:t>	 19-20:00 Specifik grupp</a:t>
            </a:r>
          </a:p>
          <a:p>
            <a:pPr marL="0" indent="0">
              <a:buNone/>
            </a:pPr>
            <a:endParaRPr lang="sv-SE" sz="2000" dirty="0"/>
          </a:p>
          <a:p>
            <a:pPr marL="0" indent="0">
              <a:buNone/>
            </a:pPr>
            <a:r>
              <a:rPr lang="sv-SE" sz="2000" dirty="0" smtClean="0"/>
              <a:t>3-4 pass i genomsnitt ordinarie veckor. Men kan bli färre </a:t>
            </a:r>
            <a:r>
              <a:rPr lang="sv-SE" sz="2000" dirty="0" err="1" smtClean="0"/>
              <a:t>pga</a:t>
            </a:r>
            <a:r>
              <a:rPr lang="sv-SE" sz="2000" dirty="0" smtClean="0"/>
              <a:t> snö, helger m </a:t>
            </a:r>
            <a:r>
              <a:rPr lang="sv-SE" sz="2000" dirty="0" err="1" smtClean="0"/>
              <a:t>m</a:t>
            </a:r>
            <a:endParaRPr lang="sv-SE" sz="2000" dirty="0"/>
          </a:p>
        </p:txBody>
      </p:sp>
    </p:spTree>
    <p:extLst>
      <p:ext uri="{BB962C8B-B14F-4D97-AF65-F5344CB8AC3E}">
        <p14:creationId xmlns:p14="http://schemas.microsoft.com/office/powerpoint/2010/main" val="2339420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13185" y="332656"/>
            <a:ext cx="8229600" cy="1143000"/>
          </a:xfrm>
        </p:spPr>
        <p:txBody>
          <a:bodyPr>
            <a:normAutofit fontScale="90000"/>
          </a:bodyPr>
          <a:lstStyle/>
          <a:p>
            <a:r>
              <a:rPr lang="sv-SE" dirty="0" smtClean="0"/>
              <a:t/>
            </a:r>
            <a:br>
              <a:rPr lang="sv-SE" dirty="0" smtClean="0"/>
            </a:br>
            <a:r>
              <a:rPr lang="sv-SE" dirty="0" smtClean="0"/>
              <a:t>Vad sker under säsongen i grova drag?</a:t>
            </a:r>
            <a:br>
              <a:rPr lang="sv-SE" dirty="0" smtClean="0"/>
            </a:br>
            <a:r>
              <a:rPr lang="sv-SE" dirty="0" smtClean="0"/>
              <a:t/>
            </a:r>
            <a:br>
              <a:rPr lang="sv-SE" dirty="0" smtClean="0"/>
            </a:b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15706187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ruta 4"/>
          <p:cNvSpPr txBox="1"/>
          <p:nvPr/>
        </p:nvSpPr>
        <p:spPr>
          <a:xfrm>
            <a:off x="147402" y="3068960"/>
            <a:ext cx="2991232" cy="1877437"/>
          </a:xfrm>
          <a:prstGeom prst="rect">
            <a:avLst/>
          </a:prstGeom>
          <a:noFill/>
        </p:spPr>
        <p:txBody>
          <a:bodyPr wrap="square" rtlCol="0">
            <a:spAutoFit/>
          </a:bodyPr>
          <a:lstStyle/>
          <a:p>
            <a:r>
              <a:rPr lang="sv-SE" b="1" dirty="0" smtClean="0"/>
              <a:t>Svår</a:t>
            </a:r>
          </a:p>
          <a:p>
            <a:pPr marL="285750" indent="-285750">
              <a:buFontTx/>
              <a:buChar char="-"/>
            </a:pPr>
            <a:r>
              <a:rPr lang="sv-SE" sz="1400" dirty="0" smtClean="0"/>
              <a:t>Träningsmatcher inomhus</a:t>
            </a:r>
          </a:p>
          <a:p>
            <a:pPr marL="285750" indent="-285750">
              <a:buFontTx/>
              <a:buChar char="-"/>
            </a:pPr>
            <a:r>
              <a:rPr lang="sv-SE" sz="1400" dirty="0" smtClean="0"/>
              <a:t>Träningsmatcher svår</a:t>
            </a:r>
          </a:p>
          <a:p>
            <a:pPr marL="285750" indent="-285750">
              <a:buFontTx/>
              <a:buChar char="-"/>
            </a:pPr>
            <a:r>
              <a:rPr lang="sv-SE" sz="1400" dirty="0"/>
              <a:t>EYAFL Matchcamp </a:t>
            </a:r>
            <a:r>
              <a:rPr lang="sv-SE" sz="1400" dirty="0" smtClean="0"/>
              <a:t>10-12/2? </a:t>
            </a:r>
            <a:endParaRPr lang="sv-SE" sz="1400" dirty="0"/>
          </a:p>
          <a:p>
            <a:pPr marL="285750" indent="-285750">
              <a:buFontTx/>
              <a:buChar char="-"/>
            </a:pPr>
            <a:r>
              <a:rPr lang="sv-SE" sz="1400" dirty="0" err="1" smtClean="0"/>
              <a:t>Sanktan</a:t>
            </a:r>
            <a:r>
              <a:rPr lang="sv-SE" sz="1400" dirty="0" smtClean="0"/>
              <a:t> svår</a:t>
            </a:r>
          </a:p>
          <a:p>
            <a:pPr marL="285750" indent="-285750">
              <a:buFontTx/>
              <a:buChar char="-"/>
            </a:pPr>
            <a:r>
              <a:rPr lang="sv-SE" sz="1400" dirty="0" smtClean="0"/>
              <a:t>Cup mars/april</a:t>
            </a:r>
          </a:p>
          <a:p>
            <a:pPr marL="285750" indent="-285750">
              <a:buFontTx/>
              <a:buChar char="-"/>
            </a:pPr>
            <a:r>
              <a:rPr lang="sv-SE" sz="1400" dirty="0" err="1" smtClean="0"/>
              <a:t>Norway</a:t>
            </a:r>
            <a:r>
              <a:rPr lang="sv-SE" sz="1400" dirty="0" smtClean="0"/>
              <a:t> Cup 29/7-5/8?</a:t>
            </a:r>
          </a:p>
          <a:p>
            <a:pPr marL="285750" indent="-285750">
              <a:buFontTx/>
              <a:buChar char="-"/>
            </a:pPr>
            <a:r>
              <a:rPr lang="sv-SE" sz="1400" dirty="0" err="1" smtClean="0"/>
              <a:t>MiRA</a:t>
            </a:r>
            <a:r>
              <a:rPr lang="sv-SE" sz="1400" dirty="0" smtClean="0"/>
              <a:t> Cup</a:t>
            </a:r>
          </a:p>
        </p:txBody>
      </p:sp>
      <p:sp>
        <p:nvSpPr>
          <p:cNvPr id="9" name="textruta 8"/>
          <p:cNvSpPr txBox="1"/>
          <p:nvPr/>
        </p:nvSpPr>
        <p:spPr>
          <a:xfrm>
            <a:off x="3118432" y="2974885"/>
            <a:ext cx="3528392" cy="1723549"/>
          </a:xfrm>
          <a:prstGeom prst="rect">
            <a:avLst/>
          </a:prstGeom>
          <a:noFill/>
        </p:spPr>
        <p:txBody>
          <a:bodyPr wrap="square" rtlCol="0">
            <a:spAutoFit/>
          </a:bodyPr>
          <a:lstStyle/>
          <a:p>
            <a:r>
              <a:rPr lang="sv-SE" b="1" dirty="0" smtClean="0"/>
              <a:t>Medel</a:t>
            </a:r>
          </a:p>
          <a:p>
            <a:pPr marL="285750" indent="-285750">
              <a:buFontTx/>
              <a:buChar char="-"/>
            </a:pPr>
            <a:r>
              <a:rPr lang="sv-SE" sz="1400" dirty="0" smtClean="0"/>
              <a:t>Multistjärncupen  Nyköping 15/1?</a:t>
            </a:r>
          </a:p>
          <a:p>
            <a:pPr marL="285750" indent="-285750">
              <a:buFontTx/>
              <a:buChar char="-"/>
            </a:pPr>
            <a:r>
              <a:rPr lang="sv-SE" sz="1400" dirty="0" smtClean="0"/>
              <a:t>Träningsmatcher medel </a:t>
            </a:r>
          </a:p>
          <a:p>
            <a:pPr marL="285750" indent="-285750">
              <a:buFontTx/>
              <a:buChar char="-"/>
            </a:pPr>
            <a:r>
              <a:rPr lang="sv-SE" sz="1400" dirty="0" smtClean="0"/>
              <a:t>Big Mac Cup Västerås 13-15/4?</a:t>
            </a:r>
          </a:p>
          <a:p>
            <a:pPr marL="285750" indent="-285750">
              <a:buFontTx/>
              <a:buChar char="-"/>
            </a:pPr>
            <a:r>
              <a:rPr lang="sv-SE" sz="1400" dirty="0" err="1" smtClean="0"/>
              <a:t>Sanktan</a:t>
            </a:r>
            <a:r>
              <a:rPr lang="sv-SE" sz="1400" dirty="0" smtClean="0"/>
              <a:t> medel</a:t>
            </a:r>
          </a:p>
          <a:p>
            <a:pPr marL="285750" indent="-285750">
              <a:buFontTx/>
              <a:buChar char="-"/>
            </a:pPr>
            <a:r>
              <a:rPr lang="sv-SE" sz="1400" dirty="0" smtClean="0"/>
              <a:t>Exit Cup</a:t>
            </a:r>
          </a:p>
          <a:p>
            <a:endParaRPr lang="sv-SE" dirty="0" smtClean="0"/>
          </a:p>
        </p:txBody>
      </p:sp>
      <p:sp>
        <p:nvSpPr>
          <p:cNvPr id="7" name="textruta 6"/>
          <p:cNvSpPr txBox="1"/>
          <p:nvPr/>
        </p:nvSpPr>
        <p:spPr>
          <a:xfrm>
            <a:off x="6616060" y="3068960"/>
            <a:ext cx="2477101" cy="2000548"/>
          </a:xfrm>
          <a:prstGeom prst="rect">
            <a:avLst/>
          </a:prstGeom>
          <a:noFill/>
        </p:spPr>
        <p:txBody>
          <a:bodyPr wrap="square" rtlCol="0">
            <a:spAutoFit/>
          </a:bodyPr>
          <a:lstStyle/>
          <a:p>
            <a:r>
              <a:rPr lang="sv-SE" b="1" dirty="0" smtClean="0"/>
              <a:t>Lätt</a:t>
            </a:r>
          </a:p>
          <a:p>
            <a:pPr marL="285750" indent="-285750">
              <a:buFontTx/>
              <a:buChar char="-"/>
            </a:pPr>
            <a:r>
              <a:rPr lang="sv-SE" sz="1400" dirty="0" smtClean="0"/>
              <a:t>ST Cupen Lätt 27-29/12?</a:t>
            </a:r>
          </a:p>
          <a:p>
            <a:pPr marL="285750" indent="-285750">
              <a:buFontTx/>
              <a:buChar char="-"/>
            </a:pPr>
            <a:r>
              <a:rPr lang="sv-SE" sz="1400" dirty="0" smtClean="0"/>
              <a:t>Träningsmatcher Lätt </a:t>
            </a:r>
          </a:p>
          <a:p>
            <a:pPr marL="285750" indent="-285750">
              <a:buFontTx/>
              <a:buChar char="-"/>
            </a:pPr>
            <a:r>
              <a:rPr lang="sv-SE" sz="1400" dirty="0" smtClean="0"/>
              <a:t>Kick Off cup Lätt</a:t>
            </a:r>
          </a:p>
          <a:p>
            <a:pPr marL="285750" indent="-285750">
              <a:buFontTx/>
              <a:buChar char="-"/>
            </a:pPr>
            <a:r>
              <a:rPr lang="sv-SE" sz="1400" dirty="0" err="1" smtClean="0"/>
              <a:t>Sanktan</a:t>
            </a:r>
            <a:r>
              <a:rPr lang="sv-SE" sz="1400" dirty="0" smtClean="0"/>
              <a:t> Lätt</a:t>
            </a:r>
          </a:p>
          <a:p>
            <a:pPr marL="285750" indent="-285750">
              <a:buFontTx/>
              <a:buChar char="-"/>
            </a:pPr>
            <a:r>
              <a:rPr lang="sv-SE" sz="1400" dirty="0" err="1" smtClean="0"/>
              <a:t>Reymers</a:t>
            </a:r>
            <a:r>
              <a:rPr lang="sv-SE" sz="1400" dirty="0" smtClean="0"/>
              <a:t> </a:t>
            </a:r>
            <a:r>
              <a:rPr lang="sv-SE" sz="1400" dirty="0" err="1" smtClean="0"/>
              <a:t>Flickcup</a:t>
            </a:r>
            <a:endParaRPr lang="sv-SE" sz="1400" dirty="0" smtClean="0"/>
          </a:p>
          <a:p>
            <a:endParaRPr lang="sv-SE" dirty="0" smtClean="0"/>
          </a:p>
          <a:p>
            <a:endParaRPr lang="sv-SE" dirty="0" smtClean="0"/>
          </a:p>
        </p:txBody>
      </p:sp>
      <p:sp>
        <p:nvSpPr>
          <p:cNvPr id="3" name="textruta 2"/>
          <p:cNvSpPr txBox="1"/>
          <p:nvPr/>
        </p:nvSpPr>
        <p:spPr>
          <a:xfrm>
            <a:off x="2339752" y="943560"/>
            <a:ext cx="5976664" cy="2031325"/>
          </a:xfrm>
          <a:prstGeom prst="rect">
            <a:avLst/>
          </a:prstGeom>
          <a:noFill/>
        </p:spPr>
        <p:txBody>
          <a:bodyPr wrap="square" rtlCol="0">
            <a:spAutoFit/>
          </a:bodyPr>
          <a:lstStyle/>
          <a:p>
            <a:r>
              <a:rPr lang="sv-SE" b="1" dirty="0" smtClean="0"/>
              <a:t>Gemensamt</a:t>
            </a:r>
          </a:p>
          <a:p>
            <a:pPr marL="285750" indent="-285750">
              <a:buFontTx/>
              <a:buChar char="-"/>
            </a:pPr>
            <a:r>
              <a:rPr lang="sv-SE" dirty="0" smtClean="0"/>
              <a:t>Fysträning</a:t>
            </a:r>
          </a:p>
          <a:p>
            <a:pPr marL="285750" indent="-285750">
              <a:buFontTx/>
              <a:buChar char="-"/>
            </a:pPr>
            <a:r>
              <a:rPr lang="sv-SE" dirty="0" smtClean="0"/>
              <a:t>Snabbhet</a:t>
            </a:r>
          </a:p>
          <a:p>
            <a:pPr marL="285750" indent="-285750">
              <a:buFontTx/>
              <a:buChar char="-"/>
            </a:pPr>
            <a:r>
              <a:rPr lang="sv-SE" dirty="0" smtClean="0"/>
              <a:t>Knäkontroll</a:t>
            </a:r>
          </a:p>
          <a:p>
            <a:pPr marL="285750" indent="-285750">
              <a:buFontTx/>
              <a:buChar char="-"/>
            </a:pPr>
            <a:r>
              <a:rPr lang="sv-SE" dirty="0" smtClean="0"/>
              <a:t>Träningsläger Åland 17-19/3 </a:t>
            </a:r>
          </a:p>
          <a:p>
            <a:pPr marL="285750" indent="-285750">
              <a:buFontTx/>
              <a:buChar char="-"/>
            </a:pPr>
            <a:r>
              <a:rPr lang="sv-SE" dirty="0" smtClean="0"/>
              <a:t>Roslagscupen </a:t>
            </a:r>
            <a:r>
              <a:rPr lang="sv-SE" dirty="0" smtClean="0"/>
              <a:t>16-18/6</a:t>
            </a:r>
          </a:p>
          <a:p>
            <a:pPr marL="285750" indent="-285750">
              <a:buFontTx/>
              <a:buChar char="-"/>
            </a:pPr>
            <a:r>
              <a:rPr lang="sv-SE" dirty="0" smtClean="0"/>
              <a:t>Uppstartsläger 11-13 augusti</a:t>
            </a:r>
            <a:endParaRPr lang="sv-SE" dirty="0" smtClean="0"/>
          </a:p>
        </p:txBody>
      </p:sp>
    </p:spTree>
    <p:extLst>
      <p:ext uri="{BB962C8B-B14F-4D97-AF65-F5344CB8AC3E}">
        <p14:creationId xmlns:p14="http://schemas.microsoft.com/office/powerpoint/2010/main" val="2305460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idx="1"/>
          </p:nvPr>
        </p:nvSpPr>
        <p:spPr>
          <a:xfrm>
            <a:off x="457200" y="692696"/>
            <a:ext cx="8229600" cy="5433467"/>
          </a:xfrm>
        </p:spPr>
        <p:txBody>
          <a:bodyPr>
            <a:normAutofit fontScale="32500" lnSpcReduction="20000"/>
          </a:bodyPr>
          <a:lstStyle/>
          <a:p>
            <a:pPr marL="0" lvl="0" indent="0">
              <a:buNone/>
            </a:pPr>
            <a:r>
              <a:rPr lang="sv-SE" sz="7400" b="1" dirty="0" smtClean="0"/>
              <a:t>Närvaro </a:t>
            </a:r>
          </a:p>
          <a:p>
            <a:pPr marL="0" lvl="0" indent="0">
              <a:buNone/>
            </a:pPr>
            <a:endParaRPr lang="sv-SE" sz="4900" b="1" dirty="0"/>
          </a:p>
          <a:p>
            <a:pPr marL="0" lvl="0" indent="0">
              <a:buNone/>
            </a:pPr>
            <a:r>
              <a:rPr lang="sv-SE" sz="4900" b="1" dirty="0" smtClean="0"/>
              <a:t>Som spelare ska jag:</a:t>
            </a:r>
            <a:endParaRPr lang="sv-SE" sz="4900" dirty="0"/>
          </a:p>
          <a:p>
            <a:pPr lvl="0"/>
            <a:r>
              <a:rPr lang="sv-SE" sz="4900" dirty="0" smtClean="0"/>
              <a:t>Göra </a:t>
            </a:r>
            <a:r>
              <a:rPr lang="sv-SE" sz="4900" dirty="0"/>
              <a:t>mitt yttersta för att ha 100 % närvaro.</a:t>
            </a:r>
          </a:p>
          <a:p>
            <a:pPr lvl="0"/>
            <a:r>
              <a:rPr lang="sv-SE" sz="4900" dirty="0"/>
              <a:t>Komma i tid till samling med rätt utrustning och kläder.</a:t>
            </a:r>
          </a:p>
          <a:p>
            <a:pPr lvl="0"/>
            <a:r>
              <a:rPr lang="sv-SE" sz="4900" dirty="0"/>
              <a:t>Alltid vara anmäld eller ha tackat NEJ på </a:t>
            </a:r>
            <a:r>
              <a:rPr lang="sv-SE" sz="4900" dirty="0" err="1" smtClean="0"/>
              <a:t>SportAdmin</a:t>
            </a:r>
            <a:r>
              <a:rPr lang="sv-SE" sz="4900" dirty="0" smtClean="0"/>
              <a:t> </a:t>
            </a:r>
            <a:r>
              <a:rPr lang="sv-SE" sz="4900" dirty="0"/>
              <a:t>innan match/cup eller annan kallad aktivitet.</a:t>
            </a:r>
          </a:p>
          <a:p>
            <a:pPr lvl="0"/>
            <a:r>
              <a:rPr lang="sv-SE" sz="4900" dirty="0"/>
              <a:t>Meddela ledare varför jag inte kan delta i träning om så är fallet.</a:t>
            </a:r>
          </a:p>
          <a:p>
            <a:pPr lvl="0"/>
            <a:r>
              <a:rPr lang="sv-SE" sz="4900" dirty="0"/>
              <a:t>Vara en god kamrat och behandla alla spelare med respekt.</a:t>
            </a:r>
          </a:p>
          <a:p>
            <a:pPr lvl="0"/>
            <a:r>
              <a:rPr lang="sv-SE" sz="4900" dirty="0"/>
              <a:t>På träning och match stötta medspelare på ett positivt sätt</a:t>
            </a:r>
            <a:r>
              <a:rPr lang="sv-SE" sz="4900" dirty="0" smtClean="0"/>
              <a:t>.</a:t>
            </a:r>
          </a:p>
          <a:p>
            <a:pPr marL="0" lvl="0" indent="0">
              <a:buNone/>
            </a:pPr>
            <a:endParaRPr lang="sv-SE" sz="4900" dirty="0"/>
          </a:p>
          <a:p>
            <a:pPr marL="0" indent="0">
              <a:buNone/>
            </a:pPr>
            <a:r>
              <a:rPr lang="sv-SE" sz="4900" b="1" dirty="0"/>
              <a:t> </a:t>
            </a:r>
            <a:r>
              <a:rPr lang="sv-SE" sz="4900" b="1" dirty="0" smtClean="0"/>
              <a:t/>
            </a:r>
            <a:br>
              <a:rPr lang="sv-SE" sz="4900" b="1" dirty="0" smtClean="0"/>
            </a:br>
            <a:r>
              <a:rPr lang="sv-SE" sz="4900" b="1" dirty="0" smtClean="0"/>
              <a:t>100 </a:t>
            </a:r>
            <a:r>
              <a:rPr lang="sv-SE" sz="4900" b="1" dirty="0"/>
              <a:t>% närvaro ska gälla på följande basis: </a:t>
            </a:r>
            <a:endParaRPr lang="sv-SE" sz="4900" dirty="0"/>
          </a:p>
          <a:p>
            <a:r>
              <a:rPr lang="sv-SE" sz="4900" b="1" dirty="0" smtClean="0"/>
              <a:t>Giltig </a:t>
            </a:r>
            <a:r>
              <a:rPr lang="sv-SE" sz="4900" b="1" dirty="0"/>
              <a:t>frånvaro</a:t>
            </a:r>
            <a:r>
              <a:rPr lang="sv-SE" sz="4900" dirty="0"/>
              <a:t>: </a:t>
            </a:r>
          </a:p>
          <a:p>
            <a:pPr lvl="0"/>
            <a:r>
              <a:rPr lang="sv-SE" sz="4900" dirty="0" smtClean="0"/>
              <a:t>Sjukdom/skada</a:t>
            </a:r>
            <a:endParaRPr lang="sv-SE" sz="4900" dirty="0"/>
          </a:p>
          <a:p>
            <a:pPr lvl="0"/>
            <a:r>
              <a:rPr lang="sv-SE" sz="4900" dirty="0"/>
              <a:t>Semester</a:t>
            </a:r>
          </a:p>
          <a:p>
            <a:pPr lvl="0"/>
            <a:r>
              <a:rPr lang="sv-SE" sz="4900" dirty="0"/>
              <a:t>Skolarbete</a:t>
            </a:r>
          </a:p>
          <a:p>
            <a:pPr lvl="0"/>
            <a:r>
              <a:rPr lang="sv-SE" sz="4900" dirty="0"/>
              <a:t>Träning i annan idrott</a:t>
            </a:r>
          </a:p>
          <a:p>
            <a:r>
              <a:rPr lang="sv-SE" sz="4900" dirty="0"/>
              <a:t>Att utöva flera idrotter berikar varje spelare. Vi är positiva till att våra spelare är aktiva inom flera idrotter parallellt. För planeringen av träning och matcher förväntas dock en dialog med oss tränare kring frånvaro </a:t>
            </a:r>
            <a:r>
              <a:rPr lang="sv-SE" sz="4900" dirty="0" err="1"/>
              <a:t>pga</a:t>
            </a:r>
            <a:r>
              <a:rPr lang="sv-SE" sz="4900" dirty="0"/>
              <a:t> av andra idrotter.</a:t>
            </a:r>
          </a:p>
          <a:p>
            <a:endParaRPr lang="sv-SE" dirty="0"/>
          </a:p>
        </p:txBody>
      </p:sp>
    </p:spTree>
    <p:extLst>
      <p:ext uri="{BB962C8B-B14F-4D97-AF65-F5344CB8AC3E}">
        <p14:creationId xmlns:p14="http://schemas.microsoft.com/office/powerpoint/2010/main" val="1776513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08720"/>
            <a:ext cx="8229600" cy="5217443"/>
          </a:xfrm>
        </p:spPr>
        <p:txBody>
          <a:bodyPr>
            <a:normAutofit fontScale="62500" lnSpcReduction="20000"/>
          </a:bodyPr>
          <a:lstStyle/>
          <a:p>
            <a:pPr marL="0" indent="0">
              <a:buNone/>
            </a:pPr>
            <a:r>
              <a:rPr lang="sv-SE" sz="4400" b="1" dirty="0"/>
              <a:t>Som förälder stöttar jag F 04 genom att</a:t>
            </a:r>
            <a:r>
              <a:rPr lang="sv-SE" b="1" dirty="0"/>
              <a:t>:</a:t>
            </a:r>
            <a:endParaRPr lang="sv-SE" dirty="0"/>
          </a:p>
          <a:p>
            <a:pPr marL="0" indent="0">
              <a:buNone/>
            </a:pPr>
            <a:endParaRPr lang="sv-SE" dirty="0"/>
          </a:p>
          <a:p>
            <a:pPr lvl="0"/>
            <a:r>
              <a:rPr lang="sv-SE" dirty="0"/>
              <a:t>Vara medeveten om att verksamheten är helt föräldraledd och ideell.</a:t>
            </a:r>
          </a:p>
          <a:p>
            <a:pPr lvl="0"/>
            <a:r>
              <a:rPr lang="sv-SE" dirty="0"/>
              <a:t>I möjligaste mån hjälpa till vid insamlingar, arrangemang, skjuts och dylikt.</a:t>
            </a:r>
          </a:p>
          <a:p>
            <a:pPr lvl="0"/>
            <a:r>
              <a:rPr lang="sv-SE" dirty="0"/>
              <a:t>Är ytterst ansvarig för att min dotter har svarat på kallelser på </a:t>
            </a:r>
            <a:r>
              <a:rPr lang="sv-SE" dirty="0" err="1" smtClean="0"/>
              <a:t>SportAdmin</a:t>
            </a:r>
            <a:r>
              <a:rPr lang="sv-SE" dirty="0" smtClean="0"/>
              <a:t>.</a:t>
            </a:r>
            <a:endParaRPr lang="sv-SE" dirty="0"/>
          </a:p>
          <a:p>
            <a:pPr lvl="0"/>
            <a:r>
              <a:rPr lang="sv-SE" dirty="0"/>
              <a:t>Hjälper min dotter till 100 % närvaro.</a:t>
            </a:r>
          </a:p>
          <a:p>
            <a:pPr lvl="0"/>
            <a:r>
              <a:rPr lang="sv-SE" dirty="0"/>
              <a:t>Hjälper min dotter att komma i tid och väl förberedd till träning.</a:t>
            </a:r>
          </a:p>
          <a:p>
            <a:pPr lvl="0"/>
            <a:r>
              <a:rPr lang="sv-SE" dirty="0"/>
              <a:t>Stödjer laget under match/cup med positiva tillrop. </a:t>
            </a:r>
          </a:p>
          <a:p>
            <a:pPr lvl="0"/>
            <a:r>
              <a:rPr lang="sv-SE" dirty="0"/>
              <a:t>Stödjer F04 genom en positiv supporterkultur. Det innebär att vi aldrig ifrågasätter domaren eller ger negativa kommentarer till våra egna eller andra spelare.</a:t>
            </a:r>
          </a:p>
          <a:p>
            <a:pPr lvl="0"/>
            <a:r>
              <a:rPr lang="sv-SE" dirty="0"/>
              <a:t>Respekterar att det är ledare som ansvarar för laguttagning och coachning av laget.</a:t>
            </a:r>
          </a:p>
          <a:p>
            <a:pPr lvl="0"/>
            <a:r>
              <a:rPr lang="sv-SE" dirty="0"/>
              <a:t>Ger inga instruktioner till spelarna varken före, under eller efter match. Det är ansvarig coach som ger instruktioner – ingen annan</a:t>
            </a:r>
            <a:r>
              <a:rPr lang="sv-SE" dirty="0" smtClean="0"/>
              <a:t>.</a:t>
            </a:r>
            <a:endParaRPr lang="sv-SE" dirty="0"/>
          </a:p>
        </p:txBody>
      </p:sp>
    </p:spTree>
    <p:extLst>
      <p:ext uri="{BB962C8B-B14F-4D97-AF65-F5344CB8AC3E}">
        <p14:creationId xmlns:p14="http://schemas.microsoft.com/office/powerpoint/2010/main" val="2915975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Föräldrar och supportrar</a:t>
            </a:r>
            <a:endParaRPr lang="sv-SE" dirty="0"/>
          </a:p>
        </p:txBody>
      </p:sp>
      <p:sp>
        <p:nvSpPr>
          <p:cNvPr id="3" name="Platshållare för innehåll 2"/>
          <p:cNvSpPr>
            <a:spLocks noGrp="1"/>
          </p:cNvSpPr>
          <p:nvPr>
            <p:ph idx="1"/>
          </p:nvPr>
        </p:nvSpPr>
        <p:spPr/>
        <p:txBody>
          <a:bodyPr/>
          <a:lstStyle/>
          <a:p>
            <a:pPr lvl="0"/>
            <a:r>
              <a:rPr lang="sv-SE" b="1" dirty="0"/>
              <a:t>Vi hejar på laget!</a:t>
            </a:r>
            <a:r>
              <a:rPr lang="sv-SE" dirty="0"/>
              <a:t> Inga tillrop av instruerande karaktär som t ex </a:t>
            </a:r>
            <a:r>
              <a:rPr lang="sv-SE" i="1" dirty="0"/>
              <a:t>framåt</a:t>
            </a:r>
            <a:r>
              <a:rPr lang="sv-SE" dirty="0"/>
              <a:t>, </a:t>
            </a:r>
            <a:r>
              <a:rPr lang="sv-SE" i="1" dirty="0"/>
              <a:t>rensa</a:t>
            </a:r>
            <a:r>
              <a:rPr lang="sv-SE" dirty="0"/>
              <a:t>, </a:t>
            </a:r>
            <a:r>
              <a:rPr lang="sv-SE" i="1" dirty="0"/>
              <a:t>skjut</a:t>
            </a:r>
            <a:r>
              <a:rPr lang="sv-SE" dirty="0"/>
              <a:t>, </a:t>
            </a:r>
            <a:r>
              <a:rPr lang="sv-SE" i="1" dirty="0"/>
              <a:t>våga</a:t>
            </a:r>
            <a:r>
              <a:rPr lang="sv-SE" dirty="0"/>
              <a:t>, </a:t>
            </a:r>
            <a:r>
              <a:rPr lang="sv-SE" i="1" dirty="0"/>
              <a:t>upp med bollen</a:t>
            </a:r>
            <a:r>
              <a:rPr lang="sv-SE" dirty="0"/>
              <a:t> eller dylikt. Dessa tillrop kan stå i direkt strid med både dotterns egna beslut i situationen och de instruktioner hon getts i träning/match.</a:t>
            </a:r>
          </a:p>
          <a:p>
            <a:endParaRPr lang="sv-SE" dirty="0"/>
          </a:p>
        </p:txBody>
      </p:sp>
    </p:spTree>
    <p:extLst>
      <p:ext uri="{BB962C8B-B14F-4D97-AF65-F5344CB8AC3E}">
        <p14:creationId xmlns:p14="http://schemas.microsoft.com/office/powerpoint/2010/main" val="313725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Utvecklingssamtal</a:t>
            </a:r>
            <a:endParaRPr lang="sv-SE" dirty="0"/>
          </a:p>
        </p:txBody>
      </p:sp>
      <p:sp>
        <p:nvSpPr>
          <p:cNvPr id="3" name="Platshållare för innehåll 2"/>
          <p:cNvSpPr>
            <a:spLocks noGrp="1"/>
          </p:cNvSpPr>
          <p:nvPr>
            <p:ph idx="1"/>
          </p:nvPr>
        </p:nvSpPr>
        <p:spPr/>
        <p:txBody>
          <a:bodyPr/>
          <a:lstStyle/>
          <a:p>
            <a:pPr marL="0" indent="0">
              <a:buNone/>
            </a:pPr>
            <a:r>
              <a:rPr lang="sv-SE" u="sng" dirty="0" smtClean="0"/>
              <a:t>Magnus		Fredrik		Love		</a:t>
            </a:r>
          </a:p>
          <a:p>
            <a:pPr marL="0" indent="0">
              <a:buNone/>
            </a:pPr>
            <a:r>
              <a:rPr lang="sv-SE" sz="1400" dirty="0" smtClean="0"/>
              <a:t>Astrid 			Alice			Amanda		</a:t>
            </a:r>
          </a:p>
          <a:p>
            <a:pPr marL="0" indent="0">
              <a:buNone/>
            </a:pPr>
            <a:r>
              <a:rPr lang="sv-SE" sz="1400" dirty="0" err="1" smtClean="0"/>
              <a:t>Channa</a:t>
            </a:r>
            <a:r>
              <a:rPr lang="sv-SE" sz="1400" dirty="0" smtClean="0"/>
              <a:t>			Clara W			Elin		</a:t>
            </a:r>
            <a:endParaRPr lang="sv-SE" sz="1400" dirty="0"/>
          </a:p>
          <a:p>
            <a:pPr marL="0" indent="0">
              <a:buNone/>
            </a:pPr>
            <a:r>
              <a:rPr lang="sv-SE" sz="1400" dirty="0" smtClean="0"/>
              <a:t>Eden			Elvira W			Elvira Å		</a:t>
            </a:r>
          </a:p>
          <a:p>
            <a:pPr marL="0" indent="0">
              <a:buNone/>
            </a:pPr>
            <a:r>
              <a:rPr lang="sv-SE" sz="1400" dirty="0" smtClean="0"/>
              <a:t>Emilia			Estrid			Emma L		</a:t>
            </a:r>
          </a:p>
          <a:p>
            <a:pPr marL="0" indent="0">
              <a:buNone/>
            </a:pPr>
            <a:r>
              <a:rPr lang="sv-SE" sz="1400" dirty="0" smtClean="0"/>
              <a:t>Frida E			Ingrid			Frida K		</a:t>
            </a:r>
          </a:p>
          <a:p>
            <a:pPr marL="0" indent="0">
              <a:buNone/>
            </a:pPr>
            <a:r>
              <a:rPr lang="sv-SE" sz="1400" dirty="0" smtClean="0"/>
              <a:t>Isabella W			Laura			Lisa		</a:t>
            </a:r>
          </a:p>
          <a:p>
            <a:pPr marL="0" indent="0">
              <a:buNone/>
            </a:pPr>
            <a:r>
              <a:rPr lang="sv-SE" sz="1400" dirty="0" smtClean="0"/>
              <a:t>Mira H			Moa			Mira T		</a:t>
            </a:r>
          </a:p>
          <a:p>
            <a:pPr marL="0" indent="0">
              <a:buNone/>
            </a:pPr>
            <a:r>
              <a:rPr lang="sv-SE" sz="1400" dirty="0" smtClean="0"/>
              <a:t>Paulina			</a:t>
            </a:r>
            <a:r>
              <a:rPr lang="sv-SE" sz="1400" dirty="0" err="1" smtClean="0"/>
              <a:t>Romina</a:t>
            </a:r>
            <a:r>
              <a:rPr lang="sv-SE" sz="1400" dirty="0" smtClean="0"/>
              <a:t>			</a:t>
            </a:r>
            <a:r>
              <a:rPr lang="sv-SE" sz="1400" dirty="0" err="1" smtClean="0"/>
              <a:t>Samia</a:t>
            </a:r>
            <a:r>
              <a:rPr lang="sv-SE" sz="1400" dirty="0" smtClean="0"/>
              <a:t>		</a:t>
            </a:r>
          </a:p>
          <a:p>
            <a:pPr marL="0" indent="0">
              <a:buNone/>
            </a:pPr>
            <a:r>
              <a:rPr lang="sv-SE" sz="1400" dirty="0" smtClean="0"/>
              <a:t>Sara			Victoria			Vera</a:t>
            </a:r>
          </a:p>
          <a:p>
            <a:pPr marL="0" indent="0">
              <a:buNone/>
            </a:pPr>
            <a:r>
              <a:rPr lang="sv-SE" sz="1400" dirty="0" smtClean="0"/>
              <a:t>Ella			Embla			Clara H</a:t>
            </a:r>
            <a:br>
              <a:rPr lang="sv-SE" sz="1400" dirty="0" smtClean="0"/>
            </a:br>
            <a:r>
              <a:rPr lang="sv-SE" sz="1400" dirty="0" smtClean="0"/>
              <a:t>Felicia			Isabella S			Majken</a:t>
            </a:r>
          </a:p>
          <a:p>
            <a:pPr marL="0" indent="0">
              <a:buNone/>
            </a:pPr>
            <a:r>
              <a:rPr lang="sv-SE" sz="1400" dirty="0" smtClean="0"/>
              <a:t>Nelly			Svea</a:t>
            </a:r>
            <a:endParaRPr lang="sv-SE" sz="1400" dirty="0"/>
          </a:p>
          <a:p>
            <a:pPr marL="0" indent="0">
              <a:buNone/>
            </a:pPr>
            <a:endParaRPr lang="sv-SE" sz="1400" dirty="0" smtClean="0"/>
          </a:p>
          <a:p>
            <a:pPr marL="0" indent="0">
              <a:buNone/>
            </a:pPr>
            <a:r>
              <a:rPr lang="sv-SE" sz="2000" dirty="0" smtClean="0"/>
              <a:t>Sker med ansvarig tränare, spelare, lagledare och om förälder så vill</a:t>
            </a:r>
            <a:r>
              <a:rPr lang="sv-SE" sz="1400" dirty="0" smtClean="0"/>
              <a:t>	</a:t>
            </a:r>
            <a:endParaRPr lang="sv-SE" sz="1400" dirty="0"/>
          </a:p>
        </p:txBody>
      </p:sp>
    </p:spTree>
    <p:extLst>
      <p:ext uri="{BB962C8B-B14F-4D97-AF65-F5344CB8AC3E}">
        <p14:creationId xmlns:p14="http://schemas.microsoft.com/office/powerpoint/2010/main" val="2024030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Klädpolicy 2017</a:t>
            </a:r>
            <a:endParaRPr lang="sv-SE" dirty="0"/>
          </a:p>
        </p:txBody>
      </p:sp>
      <p:sp>
        <p:nvSpPr>
          <p:cNvPr id="3" name="Platshållare för innehåll 2"/>
          <p:cNvSpPr>
            <a:spLocks noGrp="1"/>
          </p:cNvSpPr>
          <p:nvPr>
            <p:ph idx="1"/>
          </p:nvPr>
        </p:nvSpPr>
        <p:spPr/>
        <p:txBody>
          <a:bodyPr/>
          <a:lstStyle/>
          <a:p>
            <a:r>
              <a:rPr lang="sv-SE" dirty="0" smtClean="0"/>
              <a:t>Puma bollar </a:t>
            </a:r>
          </a:p>
          <a:p>
            <a:r>
              <a:rPr lang="sv-SE" dirty="0" smtClean="0"/>
              <a:t>Puma overall</a:t>
            </a:r>
          </a:p>
          <a:p>
            <a:r>
              <a:rPr lang="sv-SE" dirty="0" smtClean="0"/>
              <a:t>Puma jacka</a:t>
            </a:r>
          </a:p>
          <a:p>
            <a:r>
              <a:rPr lang="sv-SE" dirty="0" smtClean="0"/>
              <a:t>Svart mössa</a:t>
            </a:r>
          </a:p>
          <a:p>
            <a:r>
              <a:rPr lang="sv-SE" dirty="0" smtClean="0"/>
              <a:t>Svarta vantar</a:t>
            </a:r>
          </a:p>
          <a:p>
            <a:r>
              <a:rPr lang="sv-SE" dirty="0" smtClean="0"/>
              <a:t>Svart underställ benen</a:t>
            </a:r>
            <a:endParaRPr lang="sv-SE" dirty="0"/>
          </a:p>
        </p:txBody>
      </p:sp>
    </p:spTree>
    <p:extLst>
      <p:ext uri="{BB962C8B-B14F-4D97-AF65-F5344CB8AC3E}">
        <p14:creationId xmlns:p14="http://schemas.microsoft.com/office/powerpoint/2010/main" val="234402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Nytt 2017</a:t>
            </a:r>
            <a:endParaRPr lang="sv-SE" dirty="0"/>
          </a:p>
        </p:txBody>
      </p:sp>
      <p:sp>
        <p:nvSpPr>
          <p:cNvPr id="3" name="Platshållare för innehåll 2"/>
          <p:cNvSpPr>
            <a:spLocks noGrp="1"/>
          </p:cNvSpPr>
          <p:nvPr>
            <p:ph idx="1"/>
          </p:nvPr>
        </p:nvSpPr>
        <p:spPr/>
        <p:txBody>
          <a:bodyPr/>
          <a:lstStyle/>
          <a:p>
            <a:r>
              <a:rPr lang="sv-SE" sz="2400" dirty="0" smtClean="0"/>
              <a:t>Träningsgrupper under längre period (ca 1 månad)</a:t>
            </a:r>
          </a:p>
          <a:p>
            <a:r>
              <a:rPr lang="sv-SE" sz="2400" dirty="0" smtClean="0"/>
              <a:t>Ibland olika träningstider för olika nivåer</a:t>
            </a:r>
          </a:p>
          <a:p>
            <a:r>
              <a:rPr lang="sv-SE" sz="2400" dirty="0" smtClean="0"/>
              <a:t>Olika övningar för olika nivåer</a:t>
            </a:r>
          </a:p>
          <a:p>
            <a:r>
              <a:rPr lang="sv-SE" sz="2400" dirty="0" smtClean="0"/>
              <a:t>Färre blandade cuper/matcher utan i första hand hitta utmaningar för respektive nivå</a:t>
            </a:r>
          </a:p>
          <a:p>
            <a:r>
              <a:rPr lang="sv-SE" sz="2400" dirty="0" smtClean="0"/>
              <a:t>Större krav på närvaro. I genomsnitt krävs närvaro 2 av 3 träningar för matchkallelse. </a:t>
            </a:r>
          </a:p>
          <a:p>
            <a:r>
              <a:rPr lang="sv-SE" sz="2400" dirty="0" smtClean="0"/>
              <a:t>Utvecklingssamtal </a:t>
            </a:r>
          </a:p>
          <a:p>
            <a:r>
              <a:rPr lang="sv-SE" sz="2400" dirty="0" smtClean="0"/>
              <a:t>Klädpolicy</a:t>
            </a:r>
          </a:p>
          <a:p>
            <a:pPr marL="0" indent="0">
              <a:buNone/>
            </a:pPr>
            <a:endParaRPr lang="sv-SE" sz="2400" dirty="0" smtClean="0"/>
          </a:p>
          <a:p>
            <a:endParaRPr lang="sv-SE" dirty="0"/>
          </a:p>
        </p:txBody>
      </p:sp>
    </p:spTree>
    <p:extLst>
      <p:ext uri="{BB962C8B-B14F-4D97-AF65-F5344CB8AC3E}">
        <p14:creationId xmlns:p14="http://schemas.microsoft.com/office/powerpoint/2010/main" val="941885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13185" y="332656"/>
            <a:ext cx="8229600" cy="1143000"/>
          </a:xfrm>
        </p:spPr>
        <p:txBody>
          <a:bodyPr>
            <a:normAutofit fontScale="90000"/>
          </a:bodyPr>
          <a:lstStyle/>
          <a:p>
            <a:r>
              <a:rPr lang="sv-SE" dirty="0" smtClean="0"/>
              <a:t/>
            </a:r>
            <a:br>
              <a:rPr lang="sv-SE" dirty="0" smtClean="0"/>
            </a:br>
            <a:r>
              <a:rPr lang="sv-SE" dirty="0" smtClean="0"/>
              <a:t>Vad sker inför säsongen 2018?</a:t>
            </a:r>
            <a:br>
              <a:rPr lang="sv-SE" dirty="0" smtClean="0"/>
            </a:br>
            <a:r>
              <a:rPr lang="sv-SE" dirty="0" smtClean="0"/>
              <a:t/>
            </a:r>
            <a:br>
              <a:rPr lang="sv-SE" dirty="0" smtClean="0"/>
            </a:b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37027256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ruta 5"/>
          <p:cNvSpPr txBox="1"/>
          <p:nvPr/>
        </p:nvSpPr>
        <p:spPr>
          <a:xfrm>
            <a:off x="1907704" y="4869160"/>
            <a:ext cx="987771" cy="461665"/>
          </a:xfrm>
          <a:prstGeom prst="rect">
            <a:avLst/>
          </a:prstGeom>
          <a:noFill/>
        </p:spPr>
        <p:txBody>
          <a:bodyPr wrap="none" rtlCol="0">
            <a:spAutoFit/>
          </a:bodyPr>
          <a:lstStyle/>
          <a:p>
            <a:r>
              <a:rPr lang="sv-SE" sz="2400" dirty="0" smtClean="0"/>
              <a:t>Medel</a:t>
            </a:r>
            <a:endParaRPr lang="sv-SE" sz="2400" dirty="0"/>
          </a:p>
        </p:txBody>
      </p:sp>
      <p:sp>
        <p:nvSpPr>
          <p:cNvPr id="8" name="textruta 7"/>
          <p:cNvSpPr txBox="1"/>
          <p:nvPr/>
        </p:nvSpPr>
        <p:spPr>
          <a:xfrm>
            <a:off x="2483768" y="1196752"/>
            <a:ext cx="4464496" cy="3416320"/>
          </a:xfrm>
          <a:prstGeom prst="rect">
            <a:avLst/>
          </a:prstGeom>
          <a:noFill/>
        </p:spPr>
        <p:txBody>
          <a:bodyPr wrap="square" rtlCol="0">
            <a:spAutoFit/>
          </a:bodyPr>
          <a:lstStyle/>
          <a:p>
            <a:pPr marL="342900" indent="-342900">
              <a:buFont typeface="Arial" panose="020B0604020202020204" pitchFamily="34" charset="0"/>
              <a:buChar char="•"/>
            </a:pPr>
            <a:r>
              <a:rPr lang="sv-SE" sz="2000" dirty="0" smtClean="0"/>
              <a:t>2018 Går tjejerna upp på 11-manna</a:t>
            </a:r>
          </a:p>
          <a:p>
            <a:pPr marL="342900" indent="-342900">
              <a:buFont typeface="Arial" panose="020B0604020202020204" pitchFamily="34" charset="0"/>
              <a:buChar char="•"/>
            </a:pPr>
            <a:r>
              <a:rPr lang="sv-SE" sz="2000" dirty="0" smtClean="0"/>
              <a:t>Anmäla 2 lag Svår respektive lätt</a:t>
            </a:r>
          </a:p>
          <a:p>
            <a:pPr marL="342900" indent="-342900">
              <a:buFont typeface="Arial" panose="020B0604020202020204" pitchFamily="34" charset="0"/>
              <a:buChar char="•"/>
            </a:pPr>
            <a:r>
              <a:rPr lang="sv-SE" sz="2000" dirty="0" smtClean="0"/>
              <a:t>Stadslagsuttagningar 2018</a:t>
            </a:r>
          </a:p>
          <a:p>
            <a:pPr marL="342900" indent="-342900">
              <a:buFont typeface="Arial" panose="020B0604020202020204" pitchFamily="34" charset="0"/>
              <a:buChar char="•"/>
            </a:pPr>
            <a:r>
              <a:rPr lang="sv-SE" sz="2000" dirty="0" smtClean="0"/>
              <a:t>Uppdelning av truppen i två olika träningsgrupper utifrån utveckling och ambition.</a:t>
            </a:r>
          </a:p>
          <a:p>
            <a:pPr marL="342900" indent="-342900">
              <a:buFont typeface="Arial" panose="020B0604020202020204" pitchFamily="34" charset="0"/>
              <a:buChar char="•"/>
            </a:pPr>
            <a:r>
              <a:rPr lang="sv-SE" sz="2000" dirty="0" smtClean="0"/>
              <a:t>Fortsatt samarbete</a:t>
            </a:r>
          </a:p>
          <a:p>
            <a:pPr marL="342900" indent="-342900">
              <a:buFont typeface="Arial" panose="020B0604020202020204" pitchFamily="34" charset="0"/>
              <a:buChar char="•"/>
            </a:pPr>
            <a:r>
              <a:rPr lang="sv-SE" sz="2000" dirty="0" smtClean="0"/>
              <a:t>Träningsläger påsklovet</a:t>
            </a:r>
          </a:p>
          <a:p>
            <a:pPr marL="342900" indent="-342900">
              <a:buFont typeface="Arial" panose="020B0604020202020204" pitchFamily="34" charset="0"/>
              <a:buChar char="•"/>
            </a:pPr>
            <a:endParaRPr lang="sv-SE" sz="2000" dirty="0" smtClean="0"/>
          </a:p>
          <a:p>
            <a:endParaRPr lang="sv-SE" dirty="0" smtClean="0"/>
          </a:p>
          <a:p>
            <a:endParaRPr lang="sv-SE" dirty="0"/>
          </a:p>
        </p:txBody>
      </p:sp>
    </p:spTree>
    <p:extLst>
      <p:ext uri="{BB962C8B-B14F-4D97-AF65-F5344CB8AC3E}">
        <p14:creationId xmlns:p14="http://schemas.microsoft.com/office/powerpoint/2010/main" val="1030762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117126207"/>
              </p:ext>
            </p:extLst>
          </p:nvPr>
        </p:nvGraphicFramePr>
        <p:xfrm>
          <a:off x="1524000" y="1397000"/>
          <a:ext cx="6576392" cy="49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latshållare för innehåll 2"/>
          <p:cNvSpPr>
            <a:spLocks noGrp="1"/>
          </p:cNvSpPr>
          <p:nvPr>
            <p:ph idx="1"/>
          </p:nvPr>
        </p:nvSpPr>
        <p:spPr>
          <a:xfrm>
            <a:off x="251520" y="404664"/>
            <a:ext cx="8229600" cy="4525963"/>
          </a:xfrm>
        </p:spPr>
        <p:txBody>
          <a:bodyPr/>
          <a:lstStyle/>
          <a:p>
            <a:pPr marL="0" indent="0" algn="ctr">
              <a:buNone/>
            </a:pPr>
            <a:r>
              <a:rPr lang="sv-SE" dirty="0" smtClean="0"/>
              <a:t>Ej nivåanpassad träning och match 2016</a:t>
            </a:r>
            <a:endParaRPr lang="sv-SE" dirty="0"/>
          </a:p>
        </p:txBody>
      </p:sp>
    </p:spTree>
    <p:extLst>
      <p:ext uri="{BB962C8B-B14F-4D97-AF65-F5344CB8AC3E}">
        <p14:creationId xmlns:p14="http://schemas.microsoft.com/office/powerpoint/2010/main" val="69960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Begränsat utbyte mellan våra nivåer fotbollsmässigt </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26759884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9235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F04 2016</a:t>
            </a:r>
            <a:endParaRPr lang="sv-SE" dirty="0"/>
          </a:p>
        </p:txBody>
      </p:sp>
      <p:sp>
        <p:nvSpPr>
          <p:cNvPr id="3" name="Platshållare för innehåll 2"/>
          <p:cNvSpPr>
            <a:spLocks noGrp="1"/>
          </p:cNvSpPr>
          <p:nvPr>
            <p:ph idx="1"/>
          </p:nvPr>
        </p:nvSpPr>
        <p:spPr>
          <a:xfrm>
            <a:off x="457200" y="1600200"/>
            <a:ext cx="8363272" cy="4525963"/>
          </a:xfrm>
        </p:spPr>
        <p:txBody>
          <a:bodyPr>
            <a:normAutofit fontScale="85000" lnSpcReduction="20000"/>
          </a:bodyPr>
          <a:lstStyle/>
          <a:p>
            <a:pPr marL="0" indent="0">
              <a:buNone/>
            </a:pPr>
            <a:r>
              <a:rPr lang="sv-SE" dirty="0" smtClean="0"/>
              <a:t>Nuvarande organisation</a:t>
            </a:r>
          </a:p>
          <a:p>
            <a:pPr marL="0" indent="0">
              <a:buNone/>
            </a:pPr>
            <a:endParaRPr lang="sv-SE" dirty="0"/>
          </a:p>
          <a:p>
            <a:pPr marL="0" indent="0">
              <a:buNone/>
            </a:pPr>
            <a:r>
              <a:rPr lang="sv-SE" u="sng" dirty="0" smtClean="0"/>
              <a:t>Fördelar:				Nackdelar:</a:t>
            </a:r>
          </a:p>
          <a:p>
            <a:pPr marL="0" indent="0">
              <a:buNone/>
            </a:pPr>
            <a:r>
              <a:rPr lang="sv-SE" sz="1800" dirty="0" smtClean="0"/>
              <a:t>Gemenskap i gruppen				Mycket logistik</a:t>
            </a:r>
          </a:p>
          <a:p>
            <a:pPr marL="0" indent="0">
              <a:buNone/>
            </a:pPr>
            <a:r>
              <a:rPr lang="sv-SE" sz="1800" dirty="0" smtClean="0"/>
              <a:t>Möjlighet att spela med fler olika spelare		För stor grupp ger sämre samhörighet</a:t>
            </a:r>
          </a:p>
          <a:p>
            <a:pPr marL="0" indent="0">
              <a:buNone/>
            </a:pPr>
            <a:r>
              <a:rPr lang="sv-SE" sz="1800" dirty="0" smtClean="0"/>
              <a:t>Möjlighet att spela på olika nivåer			Lägre träningsintensitet</a:t>
            </a:r>
          </a:p>
          <a:p>
            <a:pPr marL="0" indent="0">
              <a:buNone/>
            </a:pPr>
            <a:r>
              <a:rPr lang="sv-SE" sz="1800" dirty="0" smtClean="0"/>
              <a:t>Fler ledare att dela ansvaret på			Sämre utvecklat spel</a:t>
            </a:r>
          </a:p>
          <a:p>
            <a:pPr marL="0" indent="0">
              <a:buNone/>
            </a:pPr>
            <a:r>
              <a:rPr lang="sv-SE" sz="1800" dirty="0"/>
              <a:t>	</a:t>
            </a:r>
            <a:r>
              <a:rPr lang="sv-SE" sz="1800" dirty="0" smtClean="0"/>
              <a:t>				Svårare att bekräfta varje spelare</a:t>
            </a:r>
          </a:p>
          <a:p>
            <a:pPr marL="0" indent="0">
              <a:buNone/>
            </a:pPr>
            <a:r>
              <a:rPr lang="sv-SE" sz="1800" dirty="0"/>
              <a:t>	</a:t>
            </a:r>
            <a:r>
              <a:rPr lang="sv-SE" sz="1800" dirty="0" smtClean="0"/>
              <a:t>				Sämre träningsförutsättningar</a:t>
            </a:r>
          </a:p>
          <a:p>
            <a:pPr marL="0" indent="0">
              <a:buNone/>
            </a:pPr>
            <a:r>
              <a:rPr lang="sv-SE" sz="1800" dirty="0"/>
              <a:t>	</a:t>
            </a:r>
            <a:r>
              <a:rPr lang="sv-SE" sz="1800" dirty="0" smtClean="0"/>
              <a:t>				Svårt med individuell utveckling</a:t>
            </a:r>
          </a:p>
          <a:p>
            <a:pPr marL="0" indent="0">
              <a:buNone/>
            </a:pPr>
            <a:endParaRPr lang="sv-SE" sz="1800" dirty="0"/>
          </a:p>
          <a:p>
            <a:pPr marL="0" indent="0">
              <a:buNone/>
            </a:pPr>
            <a:r>
              <a:rPr lang="sv-SE" sz="3000" u="sng" dirty="0" smtClean="0"/>
              <a:t>RISKER:</a:t>
            </a:r>
            <a:r>
              <a:rPr lang="sv-SE" sz="3000" dirty="0" smtClean="0"/>
              <a:t/>
            </a:r>
            <a:br>
              <a:rPr lang="sv-SE" sz="3000" dirty="0" smtClean="0"/>
            </a:br>
            <a:r>
              <a:rPr lang="sv-SE" sz="1600" dirty="0" smtClean="0"/>
              <a:t>Tappar de mest motiverade spelarna till andra klubbar som kan erbjuda en hög jämn nivå med bättre träningsförutsättningar.  Spelare i övre och nedre kategorin uttrycker en önskan om att dela upp truppen.</a:t>
            </a:r>
          </a:p>
          <a:p>
            <a:pPr marL="0" indent="0">
              <a:buNone/>
            </a:pPr>
            <a:r>
              <a:rPr lang="sv-SE" sz="1600" dirty="0" smtClean="0"/>
              <a:t/>
            </a:r>
            <a:br>
              <a:rPr lang="sv-SE" sz="1600" dirty="0" smtClean="0"/>
            </a:br>
            <a:r>
              <a:rPr lang="sv-SE" sz="3000" dirty="0" smtClean="0"/>
              <a:t>	</a:t>
            </a:r>
            <a:r>
              <a:rPr lang="sv-SE" sz="1800" dirty="0" smtClean="0"/>
              <a:t>			</a:t>
            </a:r>
            <a:endParaRPr lang="sv-SE" sz="1800" dirty="0"/>
          </a:p>
        </p:txBody>
      </p:sp>
    </p:spTree>
    <p:extLst>
      <p:ext uri="{BB962C8B-B14F-4D97-AF65-F5344CB8AC3E}">
        <p14:creationId xmlns:p14="http://schemas.microsoft.com/office/powerpoint/2010/main" val="1116429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Utvecklad organisation 2017</a:t>
            </a:r>
            <a:endParaRPr lang="sv-SE" dirty="0"/>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311742164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7742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F04 2017</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2442512382"/>
              </p:ext>
            </p:extLst>
          </p:nvPr>
        </p:nvGraphicFramePr>
        <p:xfrm>
          <a:off x="395536" y="141277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llips 2"/>
          <p:cNvSpPr/>
          <p:nvPr/>
        </p:nvSpPr>
        <p:spPr>
          <a:xfrm>
            <a:off x="307422" y="1340768"/>
            <a:ext cx="8568952" cy="2664296"/>
          </a:xfrm>
          <a:prstGeom prst="ellipse">
            <a:avLst/>
          </a:prstGeom>
          <a:ln>
            <a:solidFill>
              <a:srgbClr val="00B050"/>
            </a:solidFill>
          </a:ln>
        </p:spPr>
        <p:style>
          <a:lnRef idx="2">
            <a:schemeClr val="accent6"/>
          </a:lnRef>
          <a:fillRef idx="1">
            <a:schemeClr val="lt1"/>
          </a:fillRef>
          <a:effectRef idx="0">
            <a:schemeClr val="accent6"/>
          </a:effectRef>
          <a:fontRef idx="minor">
            <a:schemeClr val="dk1"/>
          </a:fontRef>
        </p:style>
        <p:txBody>
          <a:bodyPr numCol="2" rtlCol="0" anchor="ctr"/>
          <a:lstStyle/>
          <a:p>
            <a:r>
              <a:rPr lang="sv-SE" b="1" dirty="0" smtClean="0"/>
              <a:t>Gemensamt:</a:t>
            </a:r>
          </a:p>
          <a:p>
            <a:pPr marL="285750" indent="-285750">
              <a:buFont typeface="Arial" panose="020B0604020202020204" pitchFamily="34" charset="0"/>
              <a:buChar char="•"/>
            </a:pPr>
            <a:r>
              <a:rPr lang="sv-SE" dirty="0" smtClean="0"/>
              <a:t>Klädpolicy </a:t>
            </a:r>
          </a:p>
          <a:p>
            <a:pPr marL="285750" indent="-285750">
              <a:buFont typeface="Arial" panose="020B0604020202020204" pitchFamily="34" charset="0"/>
              <a:buChar char="•"/>
            </a:pPr>
            <a:r>
              <a:rPr lang="sv-SE" dirty="0" smtClean="0"/>
              <a:t>Träningsläger Åland 17-19/3</a:t>
            </a:r>
          </a:p>
          <a:p>
            <a:pPr marL="285750" indent="-285750">
              <a:buFont typeface="Arial" panose="020B0604020202020204" pitchFamily="34" charset="0"/>
              <a:buChar char="•"/>
            </a:pPr>
            <a:r>
              <a:rPr lang="sv-SE" dirty="0" smtClean="0"/>
              <a:t>Uppstartshelg 11-13/8</a:t>
            </a:r>
          </a:p>
          <a:p>
            <a:pPr marL="285750" indent="-285750">
              <a:buFont typeface="Arial" panose="020B0604020202020204" pitchFamily="34" charset="0"/>
              <a:buChar char="•"/>
            </a:pPr>
            <a:r>
              <a:rPr lang="sv-SE" dirty="0" smtClean="0"/>
              <a:t>Målvaktsträning</a:t>
            </a:r>
          </a:p>
          <a:p>
            <a:pPr marL="285750" indent="-285750">
              <a:buFont typeface="Arial" panose="020B0604020202020204" pitchFamily="34" charset="0"/>
              <a:buChar char="•"/>
            </a:pPr>
            <a:r>
              <a:rPr lang="sv-SE" dirty="0" smtClean="0"/>
              <a:t>Insamlingsaktiviteter</a:t>
            </a:r>
          </a:p>
          <a:p>
            <a:pPr marL="285750" indent="-285750">
              <a:buFont typeface="Arial" panose="020B0604020202020204" pitchFamily="34" charset="0"/>
              <a:buChar char="•"/>
            </a:pPr>
            <a:r>
              <a:rPr lang="sv-SE" dirty="0" err="1" smtClean="0"/>
              <a:t>Facebookgrupp</a:t>
            </a:r>
            <a:endParaRPr lang="sv-SE" dirty="0" smtClean="0"/>
          </a:p>
          <a:p>
            <a:endParaRPr lang="sv-SE" dirty="0" smtClean="0"/>
          </a:p>
          <a:p>
            <a:pPr marL="285750" indent="-285750">
              <a:buFont typeface="Arial" panose="020B0604020202020204" pitchFamily="34" charset="0"/>
              <a:buChar char="•"/>
            </a:pPr>
            <a:r>
              <a:rPr lang="sv-SE" dirty="0" err="1" smtClean="0"/>
              <a:t>Bosödagar</a:t>
            </a:r>
            <a:endParaRPr lang="sv-SE" dirty="0" smtClean="0"/>
          </a:p>
          <a:p>
            <a:pPr marL="285750" indent="-285750">
              <a:buFont typeface="Arial" panose="020B0604020202020204" pitchFamily="34" charset="0"/>
              <a:buChar char="•"/>
            </a:pPr>
            <a:r>
              <a:rPr lang="sv-SE" dirty="0" smtClean="0"/>
              <a:t>Fysträning</a:t>
            </a:r>
          </a:p>
          <a:p>
            <a:pPr marL="285750" indent="-285750">
              <a:buFont typeface="Arial" panose="020B0604020202020204" pitchFamily="34" charset="0"/>
              <a:buChar char="•"/>
            </a:pPr>
            <a:r>
              <a:rPr lang="sv-SE" dirty="0" smtClean="0"/>
              <a:t>Roslagscupen</a:t>
            </a:r>
          </a:p>
          <a:p>
            <a:pPr marL="285750" indent="-285750">
              <a:buFont typeface="Arial" panose="020B0604020202020204" pitchFamily="34" charset="0"/>
              <a:buChar char="•"/>
            </a:pPr>
            <a:r>
              <a:rPr lang="sv-SE" dirty="0" smtClean="0"/>
              <a:t>Tematräning</a:t>
            </a:r>
          </a:p>
          <a:p>
            <a:pPr marL="285750" indent="-285750">
              <a:buFont typeface="Arial" panose="020B0604020202020204" pitchFamily="34" charset="0"/>
              <a:buChar char="•"/>
            </a:pPr>
            <a:r>
              <a:rPr lang="sv-SE" dirty="0" smtClean="0"/>
              <a:t>Lagaktiviteter</a:t>
            </a:r>
          </a:p>
          <a:p>
            <a:endParaRPr lang="sv-SE" dirty="0"/>
          </a:p>
        </p:txBody>
      </p:sp>
    </p:spTree>
    <p:extLst>
      <p:ext uri="{BB962C8B-B14F-4D97-AF65-F5344CB8AC3E}">
        <p14:creationId xmlns:p14="http://schemas.microsoft.com/office/powerpoint/2010/main" val="3248594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Hur ser det ut i praktiken?</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93240648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ruta 4"/>
          <p:cNvSpPr txBox="1"/>
          <p:nvPr/>
        </p:nvSpPr>
        <p:spPr>
          <a:xfrm>
            <a:off x="3357259" y="1412776"/>
            <a:ext cx="2025619" cy="369332"/>
          </a:xfrm>
          <a:prstGeom prst="rect">
            <a:avLst/>
          </a:prstGeom>
          <a:noFill/>
        </p:spPr>
        <p:txBody>
          <a:bodyPr wrap="none" rtlCol="0">
            <a:spAutoFit/>
          </a:bodyPr>
          <a:lstStyle/>
          <a:p>
            <a:r>
              <a:rPr lang="sv-SE" dirty="0" smtClean="0"/>
              <a:t>Lagledare: Veronica</a:t>
            </a:r>
            <a:endParaRPr lang="sv-SE" dirty="0"/>
          </a:p>
        </p:txBody>
      </p:sp>
      <p:sp>
        <p:nvSpPr>
          <p:cNvPr id="8" name="textruta 7"/>
          <p:cNvSpPr txBox="1"/>
          <p:nvPr/>
        </p:nvSpPr>
        <p:spPr>
          <a:xfrm>
            <a:off x="2733369" y="1695541"/>
            <a:ext cx="3946850" cy="1477328"/>
          </a:xfrm>
          <a:prstGeom prst="rect">
            <a:avLst/>
          </a:prstGeom>
          <a:noFill/>
        </p:spPr>
        <p:txBody>
          <a:bodyPr wrap="none" rtlCol="0">
            <a:spAutoFit/>
          </a:bodyPr>
          <a:lstStyle/>
          <a:p>
            <a:r>
              <a:rPr lang="sv-SE" dirty="0" smtClean="0"/>
              <a:t>Tränare</a:t>
            </a:r>
            <a:r>
              <a:rPr lang="sv-SE" dirty="0"/>
              <a:t>: </a:t>
            </a:r>
            <a:r>
              <a:rPr lang="sv-SE" dirty="0" smtClean="0"/>
              <a:t>Love, Fredrik, </a:t>
            </a:r>
            <a:r>
              <a:rPr lang="sv-SE" dirty="0" smtClean="0"/>
              <a:t> Mattias, Magnus</a:t>
            </a:r>
            <a:endParaRPr lang="sv-SE" dirty="0" smtClean="0"/>
          </a:p>
          <a:p>
            <a:endParaRPr lang="sv-SE" dirty="0"/>
          </a:p>
          <a:p>
            <a:r>
              <a:rPr lang="sv-SE" dirty="0" err="1" smtClean="0"/>
              <a:t>Player</a:t>
            </a:r>
            <a:r>
              <a:rPr lang="sv-SE" dirty="0" smtClean="0"/>
              <a:t> manager Mattias</a:t>
            </a:r>
            <a:r>
              <a:rPr lang="sv-SE" dirty="0" smtClean="0"/>
              <a:t/>
            </a:r>
            <a:br>
              <a:rPr lang="sv-SE" dirty="0" smtClean="0"/>
            </a:br>
            <a:r>
              <a:rPr lang="sv-SE" dirty="0" smtClean="0"/>
              <a:t>Målvakt  Magnus</a:t>
            </a:r>
            <a:br>
              <a:rPr lang="sv-SE" dirty="0" smtClean="0"/>
            </a:br>
            <a:r>
              <a:rPr lang="sv-SE" dirty="0" smtClean="0"/>
              <a:t>Kallelser Fredrik</a:t>
            </a:r>
            <a:endParaRPr lang="sv-SE" dirty="0"/>
          </a:p>
        </p:txBody>
      </p:sp>
    </p:spTree>
    <p:extLst>
      <p:ext uri="{BB962C8B-B14F-4D97-AF65-F5344CB8AC3E}">
        <p14:creationId xmlns:p14="http://schemas.microsoft.com/office/powerpoint/2010/main" val="2640010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13185" y="332656"/>
            <a:ext cx="8229600" cy="1143000"/>
          </a:xfrm>
        </p:spPr>
        <p:txBody>
          <a:bodyPr>
            <a:normAutofit fontScale="90000"/>
          </a:bodyPr>
          <a:lstStyle/>
          <a:p>
            <a:r>
              <a:rPr lang="sv-SE" dirty="0" smtClean="0"/>
              <a:t/>
            </a:r>
            <a:br>
              <a:rPr lang="sv-SE" dirty="0" smtClean="0"/>
            </a:br>
            <a:r>
              <a:rPr lang="sv-SE" dirty="0" smtClean="0"/>
              <a:t>Fokus träning</a:t>
            </a:r>
            <a:br>
              <a:rPr lang="sv-SE" dirty="0" smtClean="0"/>
            </a:br>
            <a:r>
              <a:rPr lang="sv-SE" dirty="0" smtClean="0"/>
              <a:t>Vad behöver respektive nivå?</a:t>
            </a:r>
            <a:br>
              <a:rPr lang="sv-SE" dirty="0" smtClean="0"/>
            </a:b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35839404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ruta 4"/>
          <p:cNvSpPr txBox="1"/>
          <p:nvPr/>
        </p:nvSpPr>
        <p:spPr>
          <a:xfrm>
            <a:off x="179512" y="2642428"/>
            <a:ext cx="1944216" cy="2031325"/>
          </a:xfrm>
          <a:prstGeom prst="rect">
            <a:avLst/>
          </a:prstGeom>
          <a:noFill/>
        </p:spPr>
        <p:txBody>
          <a:bodyPr wrap="square" rtlCol="0">
            <a:spAutoFit/>
          </a:bodyPr>
          <a:lstStyle/>
          <a:p>
            <a:r>
              <a:rPr lang="sv-SE" b="1" dirty="0" smtClean="0"/>
              <a:t>Svår</a:t>
            </a:r>
          </a:p>
          <a:p>
            <a:pPr marL="285750" indent="-285750">
              <a:buFontTx/>
              <a:buChar char="-"/>
            </a:pPr>
            <a:r>
              <a:rPr lang="sv-SE" dirty="0" smtClean="0"/>
              <a:t>Samspel</a:t>
            </a:r>
          </a:p>
          <a:p>
            <a:pPr marL="285750" indent="-285750">
              <a:buFontTx/>
              <a:buChar char="-"/>
            </a:pPr>
            <a:r>
              <a:rPr lang="sv-SE" dirty="0" smtClean="0"/>
              <a:t>Spelvändningar</a:t>
            </a:r>
          </a:p>
          <a:p>
            <a:pPr marL="285750" indent="-285750">
              <a:buFontTx/>
              <a:buChar char="-"/>
            </a:pPr>
            <a:r>
              <a:rPr lang="sv-SE" dirty="0" smtClean="0"/>
              <a:t>Tempo</a:t>
            </a:r>
          </a:p>
          <a:p>
            <a:pPr marL="285750" indent="-285750">
              <a:buFontTx/>
              <a:buChar char="-"/>
            </a:pPr>
            <a:r>
              <a:rPr lang="sv-SE" dirty="0" smtClean="0"/>
              <a:t>Det stora spelet</a:t>
            </a:r>
          </a:p>
          <a:p>
            <a:pPr marL="285750" indent="-285750">
              <a:buFontTx/>
              <a:buChar char="-"/>
            </a:pPr>
            <a:r>
              <a:rPr lang="sv-SE" dirty="0" smtClean="0"/>
              <a:t>Uppspelsvägar</a:t>
            </a:r>
          </a:p>
          <a:p>
            <a:pPr marL="285750" indent="-285750">
              <a:buFontTx/>
              <a:buChar char="-"/>
            </a:pPr>
            <a:r>
              <a:rPr lang="sv-SE" dirty="0" smtClean="0"/>
              <a:t>Kantspel</a:t>
            </a:r>
          </a:p>
        </p:txBody>
      </p:sp>
      <p:sp>
        <p:nvSpPr>
          <p:cNvPr id="9" name="textruta 8"/>
          <p:cNvSpPr txBox="1"/>
          <p:nvPr/>
        </p:nvSpPr>
        <p:spPr>
          <a:xfrm>
            <a:off x="3131840" y="2624738"/>
            <a:ext cx="1944216" cy="1754326"/>
          </a:xfrm>
          <a:prstGeom prst="rect">
            <a:avLst/>
          </a:prstGeom>
          <a:noFill/>
        </p:spPr>
        <p:txBody>
          <a:bodyPr wrap="square" rtlCol="0">
            <a:spAutoFit/>
          </a:bodyPr>
          <a:lstStyle/>
          <a:p>
            <a:r>
              <a:rPr lang="sv-SE" b="1" dirty="0" smtClean="0"/>
              <a:t>Medel</a:t>
            </a:r>
          </a:p>
          <a:p>
            <a:pPr marL="285750" indent="-285750">
              <a:buFontTx/>
              <a:buChar char="-"/>
            </a:pPr>
            <a:r>
              <a:rPr lang="sv-SE" dirty="0" smtClean="0"/>
              <a:t>Samspel</a:t>
            </a:r>
          </a:p>
          <a:p>
            <a:pPr marL="285750" indent="-285750">
              <a:buFontTx/>
              <a:buChar char="-"/>
            </a:pPr>
            <a:r>
              <a:rPr lang="sv-SE" dirty="0" smtClean="0"/>
              <a:t>Våga utmana</a:t>
            </a:r>
          </a:p>
          <a:p>
            <a:pPr marL="285750" indent="-285750">
              <a:buFontTx/>
              <a:buChar char="-"/>
            </a:pPr>
            <a:r>
              <a:rPr lang="sv-SE" dirty="0" smtClean="0"/>
              <a:t>Våga ta ansvar</a:t>
            </a:r>
          </a:p>
          <a:p>
            <a:pPr marL="285750" indent="-285750">
              <a:buFontTx/>
              <a:buChar char="-"/>
            </a:pPr>
            <a:r>
              <a:rPr lang="sv-SE" dirty="0" smtClean="0"/>
              <a:t>Teknik i fart</a:t>
            </a:r>
          </a:p>
          <a:p>
            <a:endParaRPr lang="sv-SE" dirty="0" smtClean="0"/>
          </a:p>
        </p:txBody>
      </p:sp>
      <p:sp>
        <p:nvSpPr>
          <p:cNvPr id="10" name="textruta 9"/>
          <p:cNvSpPr txBox="1"/>
          <p:nvPr/>
        </p:nvSpPr>
        <p:spPr>
          <a:xfrm>
            <a:off x="5940152" y="2996951"/>
            <a:ext cx="2592288" cy="1477328"/>
          </a:xfrm>
          <a:prstGeom prst="rect">
            <a:avLst/>
          </a:prstGeom>
          <a:noFill/>
        </p:spPr>
        <p:txBody>
          <a:bodyPr wrap="square" rtlCol="0">
            <a:spAutoFit/>
          </a:bodyPr>
          <a:lstStyle/>
          <a:p>
            <a:r>
              <a:rPr lang="sv-SE" b="1" dirty="0" smtClean="0"/>
              <a:t>Lätt</a:t>
            </a:r>
          </a:p>
          <a:p>
            <a:pPr marL="285750" indent="-285750">
              <a:buFontTx/>
              <a:buChar char="-"/>
            </a:pPr>
            <a:r>
              <a:rPr lang="sv-SE" dirty="0" smtClean="0"/>
              <a:t>1 mot 1</a:t>
            </a:r>
          </a:p>
          <a:p>
            <a:pPr marL="285750" indent="-285750">
              <a:buFontTx/>
              <a:buChar char="-"/>
            </a:pPr>
            <a:r>
              <a:rPr lang="sv-SE" dirty="0" smtClean="0"/>
              <a:t>Pass och mottagning</a:t>
            </a:r>
          </a:p>
          <a:p>
            <a:pPr marL="285750" indent="-285750">
              <a:buFontTx/>
              <a:buChar char="-"/>
            </a:pPr>
            <a:r>
              <a:rPr lang="sv-SE" dirty="0" smtClean="0"/>
              <a:t>Vinnarmentalitet</a:t>
            </a:r>
          </a:p>
          <a:p>
            <a:pPr marL="285750" indent="-285750">
              <a:buFontTx/>
              <a:buChar char="-"/>
            </a:pPr>
            <a:r>
              <a:rPr lang="sv-SE" dirty="0" smtClean="0"/>
              <a:t>Bollbehandling</a:t>
            </a:r>
          </a:p>
        </p:txBody>
      </p:sp>
    </p:spTree>
    <p:extLst>
      <p:ext uri="{BB962C8B-B14F-4D97-AF65-F5344CB8AC3E}">
        <p14:creationId xmlns:p14="http://schemas.microsoft.com/office/powerpoint/2010/main" val="3539443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13185" y="332656"/>
            <a:ext cx="8229600" cy="1143000"/>
          </a:xfrm>
        </p:spPr>
        <p:txBody>
          <a:bodyPr>
            <a:normAutofit fontScale="90000"/>
          </a:bodyPr>
          <a:lstStyle/>
          <a:p>
            <a:r>
              <a:rPr lang="sv-SE" dirty="0" smtClean="0"/>
              <a:t/>
            </a:r>
            <a:br>
              <a:rPr lang="sv-SE" dirty="0" smtClean="0"/>
            </a:br>
            <a:r>
              <a:rPr lang="sv-SE" dirty="0" smtClean="0"/>
              <a:t>Fokus Match</a:t>
            </a:r>
            <a:br>
              <a:rPr lang="sv-SE" dirty="0" smtClean="0"/>
            </a:br>
            <a:r>
              <a:rPr lang="sv-SE" dirty="0" smtClean="0"/>
              <a:t>Vad behöver respektive nivå?</a:t>
            </a:r>
            <a:br>
              <a:rPr lang="sv-SE" dirty="0" smtClean="0"/>
            </a:b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383953563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ruta 4"/>
          <p:cNvSpPr txBox="1"/>
          <p:nvPr/>
        </p:nvSpPr>
        <p:spPr>
          <a:xfrm>
            <a:off x="168266" y="2238682"/>
            <a:ext cx="2459518" cy="2031325"/>
          </a:xfrm>
          <a:prstGeom prst="rect">
            <a:avLst/>
          </a:prstGeom>
          <a:noFill/>
        </p:spPr>
        <p:txBody>
          <a:bodyPr wrap="square" rtlCol="0">
            <a:spAutoFit/>
          </a:bodyPr>
          <a:lstStyle/>
          <a:p>
            <a:r>
              <a:rPr lang="sv-SE" b="1" dirty="0" smtClean="0"/>
              <a:t>Svår</a:t>
            </a:r>
          </a:p>
          <a:p>
            <a:pPr marL="285750" indent="-285750">
              <a:buFontTx/>
              <a:buChar char="-"/>
            </a:pPr>
            <a:r>
              <a:rPr lang="sv-SE" dirty="0" smtClean="0"/>
              <a:t>Svår serie </a:t>
            </a:r>
            <a:r>
              <a:rPr lang="sv-SE" dirty="0" err="1" smtClean="0"/>
              <a:t>Sanktan</a:t>
            </a:r>
            <a:endParaRPr lang="sv-SE" dirty="0" smtClean="0"/>
          </a:p>
          <a:p>
            <a:pPr marL="285750" indent="-285750">
              <a:buFontTx/>
              <a:buChar char="-"/>
            </a:pPr>
            <a:r>
              <a:rPr lang="sv-SE" dirty="0" smtClean="0"/>
              <a:t>Träningsmatcher Svår</a:t>
            </a:r>
          </a:p>
          <a:p>
            <a:pPr marL="285750" indent="-285750">
              <a:buFontTx/>
              <a:buChar char="-"/>
            </a:pPr>
            <a:r>
              <a:rPr lang="sv-SE" dirty="0" smtClean="0"/>
              <a:t>Träningsmatcher Pojkar P05/F03</a:t>
            </a:r>
          </a:p>
          <a:p>
            <a:pPr marL="285750" indent="-285750">
              <a:buFontTx/>
              <a:buChar char="-"/>
            </a:pPr>
            <a:r>
              <a:rPr lang="sv-SE" dirty="0" smtClean="0"/>
              <a:t>Pröva 11-manna</a:t>
            </a:r>
          </a:p>
          <a:p>
            <a:pPr marL="285750" indent="-285750">
              <a:buFontTx/>
              <a:buChar char="-"/>
            </a:pPr>
            <a:r>
              <a:rPr lang="sv-SE" dirty="0" smtClean="0"/>
              <a:t>Cup medel/svår</a:t>
            </a:r>
          </a:p>
        </p:txBody>
      </p:sp>
      <p:sp>
        <p:nvSpPr>
          <p:cNvPr id="9" name="textruta 8"/>
          <p:cNvSpPr txBox="1"/>
          <p:nvPr/>
        </p:nvSpPr>
        <p:spPr>
          <a:xfrm>
            <a:off x="3131840" y="1670178"/>
            <a:ext cx="2592288" cy="2308324"/>
          </a:xfrm>
          <a:prstGeom prst="rect">
            <a:avLst/>
          </a:prstGeom>
          <a:noFill/>
        </p:spPr>
        <p:txBody>
          <a:bodyPr wrap="square" rtlCol="0">
            <a:spAutoFit/>
          </a:bodyPr>
          <a:lstStyle/>
          <a:p>
            <a:r>
              <a:rPr lang="sv-SE" b="1" dirty="0" smtClean="0"/>
              <a:t>Medel</a:t>
            </a:r>
          </a:p>
          <a:p>
            <a:pPr marL="285750" indent="-285750">
              <a:buFontTx/>
              <a:buChar char="-"/>
            </a:pPr>
            <a:r>
              <a:rPr lang="sv-SE" dirty="0" smtClean="0"/>
              <a:t>Medel nivå </a:t>
            </a:r>
            <a:r>
              <a:rPr lang="sv-SE" dirty="0" err="1" smtClean="0"/>
              <a:t>Sanktan</a:t>
            </a:r>
            <a:endParaRPr lang="sv-SE" dirty="0" smtClean="0"/>
          </a:p>
          <a:p>
            <a:pPr marL="285750" indent="-285750">
              <a:buFontTx/>
              <a:buChar char="-"/>
            </a:pPr>
            <a:r>
              <a:rPr lang="sv-SE" dirty="0" smtClean="0"/>
              <a:t>Våga utmana</a:t>
            </a:r>
          </a:p>
          <a:p>
            <a:pPr marL="285750" indent="-285750">
              <a:buFontTx/>
              <a:buChar char="-"/>
            </a:pPr>
            <a:r>
              <a:rPr lang="sv-SE" dirty="0" smtClean="0"/>
              <a:t>Våga ta ansvar</a:t>
            </a:r>
          </a:p>
          <a:p>
            <a:pPr marL="285750" indent="-285750">
              <a:buFontTx/>
              <a:buChar char="-"/>
            </a:pPr>
            <a:r>
              <a:rPr lang="sv-SE" dirty="0" smtClean="0"/>
              <a:t>Träningsmatch medel</a:t>
            </a:r>
          </a:p>
          <a:p>
            <a:pPr marL="285750" indent="-285750">
              <a:buFontTx/>
              <a:buChar char="-"/>
            </a:pPr>
            <a:r>
              <a:rPr lang="sv-SE" dirty="0" smtClean="0"/>
              <a:t>Cup lätt/medel</a:t>
            </a:r>
          </a:p>
          <a:p>
            <a:pPr marL="285750" indent="-285750">
              <a:buFontTx/>
              <a:buChar char="-"/>
            </a:pPr>
            <a:r>
              <a:rPr lang="sv-SE" dirty="0" smtClean="0"/>
              <a:t>Utveckla 9-manna spel</a:t>
            </a:r>
          </a:p>
          <a:p>
            <a:endParaRPr lang="sv-SE" dirty="0" smtClean="0"/>
          </a:p>
        </p:txBody>
      </p:sp>
      <p:sp>
        <p:nvSpPr>
          <p:cNvPr id="10" name="textruta 9"/>
          <p:cNvSpPr txBox="1"/>
          <p:nvPr/>
        </p:nvSpPr>
        <p:spPr>
          <a:xfrm>
            <a:off x="6300192" y="2276872"/>
            <a:ext cx="2592288" cy="2031325"/>
          </a:xfrm>
          <a:prstGeom prst="rect">
            <a:avLst/>
          </a:prstGeom>
          <a:noFill/>
        </p:spPr>
        <p:txBody>
          <a:bodyPr wrap="square" rtlCol="0">
            <a:spAutoFit/>
          </a:bodyPr>
          <a:lstStyle/>
          <a:p>
            <a:r>
              <a:rPr lang="sv-SE" b="1" dirty="0" smtClean="0"/>
              <a:t>Lätt</a:t>
            </a:r>
          </a:p>
          <a:p>
            <a:pPr marL="285750" indent="-285750">
              <a:buFontTx/>
              <a:buChar char="-"/>
            </a:pPr>
            <a:r>
              <a:rPr lang="sv-SE" dirty="0" smtClean="0"/>
              <a:t>Lätt nivå </a:t>
            </a:r>
            <a:r>
              <a:rPr lang="sv-SE" dirty="0" err="1" smtClean="0"/>
              <a:t>Sanktan</a:t>
            </a:r>
            <a:endParaRPr lang="sv-SE" dirty="0" smtClean="0"/>
          </a:p>
          <a:p>
            <a:pPr marL="285750" indent="-285750">
              <a:buFontTx/>
              <a:buChar char="-"/>
            </a:pPr>
            <a:r>
              <a:rPr lang="sv-SE" dirty="0" smtClean="0"/>
              <a:t>Lätt nivå träningsmatch/cup</a:t>
            </a:r>
          </a:p>
          <a:p>
            <a:pPr marL="285750" indent="-285750">
              <a:buFontTx/>
              <a:buChar char="-"/>
            </a:pPr>
            <a:r>
              <a:rPr lang="sv-SE" dirty="0" smtClean="0"/>
              <a:t>Tid för bollbehandling</a:t>
            </a:r>
          </a:p>
          <a:p>
            <a:pPr marL="285750" indent="-285750">
              <a:buFontTx/>
              <a:buChar char="-"/>
            </a:pPr>
            <a:r>
              <a:rPr lang="sv-SE" dirty="0" smtClean="0"/>
              <a:t>Utveckla spel för 9-manna</a:t>
            </a:r>
          </a:p>
        </p:txBody>
      </p:sp>
    </p:spTree>
    <p:extLst>
      <p:ext uri="{BB962C8B-B14F-4D97-AF65-F5344CB8AC3E}">
        <p14:creationId xmlns:p14="http://schemas.microsoft.com/office/powerpoint/2010/main" val="3944344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639</Words>
  <Application>Microsoft Office PowerPoint</Application>
  <PresentationFormat>Bildspel på skärmen (4:3)</PresentationFormat>
  <Paragraphs>218</Paragraphs>
  <Slides>18</Slides>
  <Notes>0</Notes>
  <HiddenSlides>0</HiddenSlides>
  <MMClips>0</MMClips>
  <ScaleCrop>false</ScaleCrop>
  <HeadingPairs>
    <vt:vector size="4" baseType="variant">
      <vt:variant>
        <vt:lpstr>Tema</vt:lpstr>
      </vt:variant>
      <vt:variant>
        <vt:i4>1</vt:i4>
      </vt:variant>
      <vt:variant>
        <vt:lpstr>Bildrubriker</vt:lpstr>
      </vt:variant>
      <vt:variant>
        <vt:i4>18</vt:i4>
      </vt:variant>
    </vt:vector>
  </HeadingPairs>
  <TitlesOfParts>
    <vt:vector size="19" baseType="lpstr">
      <vt:lpstr>Office-tema</vt:lpstr>
      <vt:lpstr>PowerPoint-presentation</vt:lpstr>
      <vt:lpstr>PowerPoint-presentation</vt:lpstr>
      <vt:lpstr>Begränsat utbyte mellan våra nivåer fotbollsmässigt </vt:lpstr>
      <vt:lpstr>F04 2016</vt:lpstr>
      <vt:lpstr>Utvecklad organisation 2017</vt:lpstr>
      <vt:lpstr>F04 2017</vt:lpstr>
      <vt:lpstr>Hur ser det ut i praktiken?</vt:lpstr>
      <vt:lpstr> Fokus träning Vad behöver respektive nivå? </vt:lpstr>
      <vt:lpstr> Fokus Match Vad behöver respektive nivå? </vt:lpstr>
      <vt:lpstr>Hur ser det se ut i praktiken under vintern?</vt:lpstr>
      <vt:lpstr> Vad sker under säsongen i grova drag?  </vt:lpstr>
      <vt:lpstr>PowerPoint-presentation</vt:lpstr>
      <vt:lpstr>PowerPoint-presentation</vt:lpstr>
      <vt:lpstr>Föräldrar och supportrar</vt:lpstr>
      <vt:lpstr>Utvecklingssamtal</vt:lpstr>
      <vt:lpstr>Klädpolicy 2017</vt:lpstr>
      <vt:lpstr>Nytt 2017</vt:lpstr>
      <vt:lpstr> Vad sker inför säsongen 2018?  </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Love Lind</dc:creator>
  <cp:lastModifiedBy>Love Lind</cp:lastModifiedBy>
  <cp:revision>59</cp:revision>
  <dcterms:created xsi:type="dcterms:W3CDTF">2016-10-04T16:16:21Z</dcterms:created>
  <dcterms:modified xsi:type="dcterms:W3CDTF">2016-11-17T17:10:29Z</dcterms:modified>
</cp:coreProperties>
</file>